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tags/tag310.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handoutMasterIdLst>
    <p:handoutMasterId r:id="rId26"/>
  </p:handoutMasterIdLst>
  <p:sldIdLst>
    <p:sldId id="548" r:id="rId2"/>
    <p:sldId id="1054" r:id="rId3"/>
    <p:sldId id="1073" r:id="rId4"/>
    <p:sldId id="1055" r:id="rId5"/>
    <p:sldId id="1056" r:id="rId6"/>
    <p:sldId id="1069" r:id="rId7"/>
    <p:sldId id="1057" r:id="rId8"/>
    <p:sldId id="1058" r:id="rId9"/>
    <p:sldId id="1059" r:id="rId10"/>
    <p:sldId id="1060" r:id="rId11"/>
    <p:sldId id="1061" r:id="rId12"/>
    <p:sldId id="1062" r:id="rId13"/>
    <p:sldId id="1063" r:id="rId14"/>
    <p:sldId id="1064" r:id="rId15"/>
    <p:sldId id="1065" r:id="rId16"/>
    <p:sldId id="1066" r:id="rId17"/>
    <p:sldId id="1075" r:id="rId18"/>
    <p:sldId id="1067" r:id="rId19"/>
    <p:sldId id="1072" r:id="rId20"/>
    <p:sldId id="1074" r:id="rId21"/>
    <p:sldId id="1068" r:id="rId22"/>
    <p:sldId id="1070" r:id="rId23"/>
    <p:sldId id="1071"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665FBC-76DC-004B-AA19-5ABA24FF1C70}" v="13" dt="2024-11-28T11:20:34.7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30" autoAdjust="0"/>
    <p:restoredTop sz="94966" autoAdjust="0"/>
  </p:normalViewPr>
  <p:slideViewPr>
    <p:cSldViewPr showGuides="1">
      <p:cViewPr varScale="1">
        <p:scale>
          <a:sx n="111" d="100"/>
          <a:sy n="111" d="100"/>
        </p:scale>
        <p:origin x="248" y="42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振伟 张" userId="4c60242b761c4b24" providerId="LiveId" clId="{96665FBC-76DC-004B-AA19-5ABA24FF1C70}"/>
    <pc:docChg chg="custSel addSld modSld">
      <pc:chgData name="振伟 张" userId="4c60242b761c4b24" providerId="LiveId" clId="{96665FBC-76DC-004B-AA19-5ABA24FF1C70}" dt="2024-11-28T11:22:12.939" v="73" actId="1076"/>
      <pc:docMkLst>
        <pc:docMk/>
      </pc:docMkLst>
      <pc:sldChg chg="addSp delSp modSp mod">
        <pc:chgData name="振伟 张" userId="4c60242b761c4b24" providerId="LiveId" clId="{96665FBC-76DC-004B-AA19-5ABA24FF1C70}" dt="2024-11-28T11:19:09.261" v="42" actId="165"/>
        <pc:sldMkLst>
          <pc:docMk/>
          <pc:sldMk cId="2201439536" sldId="1062"/>
        </pc:sldMkLst>
        <pc:spChg chg="add mod topLvl">
          <ac:chgData name="振伟 张" userId="4c60242b761c4b24" providerId="LiveId" clId="{96665FBC-76DC-004B-AA19-5ABA24FF1C70}" dt="2024-11-28T11:19:09.261" v="42" actId="165"/>
          <ac:spMkLst>
            <pc:docMk/>
            <pc:sldMk cId="2201439536" sldId="1062"/>
            <ac:spMk id="10" creationId="{5F5665E2-B06C-BE75-FAD3-73A65948DC6D}"/>
          </ac:spMkLst>
        </pc:spChg>
        <pc:grpChg chg="add del mod">
          <ac:chgData name="振伟 张" userId="4c60242b761c4b24" providerId="LiveId" clId="{96665FBC-76DC-004B-AA19-5ABA24FF1C70}" dt="2024-11-28T11:19:09.261" v="42" actId="165"/>
          <ac:grpSpMkLst>
            <pc:docMk/>
            <pc:sldMk cId="2201439536" sldId="1062"/>
            <ac:grpSpMk id="14" creationId="{BC517CA0-B820-E108-F605-8DF712BE5EE4}"/>
          </ac:grpSpMkLst>
        </pc:grpChg>
        <pc:picChg chg="add mod topLvl">
          <ac:chgData name="振伟 张" userId="4c60242b761c4b24" providerId="LiveId" clId="{96665FBC-76DC-004B-AA19-5ABA24FF1C70}" dt="2024-11-28T11:19:09.261" v="42" actId="165"/>
          <ac:picMkLst>
            <pc:docMk/>
            <pc:sldMk cId="2201439536" sldId="1062"/>
            <ac:picMk id="7" creationId="{D8A20E3A-8AFA-03B4-D28B-104C0F9F1A7D}"/>
          </ac:picMkLst>
        </pc:picChg>
        <pc:picChg chg="del mod">
          <ac:chgData name="振伟 张" userId="4c60242b761c4b24" providerId="LiveId" clId="{96665FBC-76DC-004B-AA19-5ABA24FF1C70}" dt="2024-11-28T11:17:05.688" v="1" actId="478"/>
          <ac:picMkLst>
            <pc:docMk/>
            <pc:sldMk cId="2201439536" sldId="1062"/>
            <ac:picMk id="9" creationId="{2257C295-EAEC-E30C-5ADA-213C77629176}"/>
          </ac:picMkLst>
        </pc:picChg>
        <pc:picChg chg="add mod topLvl">
          <ac:chgData name="振伟 张" userId="4c60242b761c4b24" providerId="LiveId" clId="{96665FBC-76DC-004B-AA19-5ABA24FF1C70}" dt="2024-11-28T11:19:09.261" v="42" actId="165"/>
          <ac:picMkLst>
            <pc:docMk/>
            <pc:sldMk cId="2201439536" sldId="1062"/>
            <ac:picMk id="12" creationId="{9FA4399E-4AAD-F2C3-975A-80064351AD0A}"/>
          </ac:picMkLst>
        </pc:picChg>
      </pc:sldChg>
      <pc:sldChg chg="addSp delSp modSp add mod">
        <pc:chgData name="振伟 张" userId="4c60242b761c4b24" providerId="LiveId" clId="{96665FBC-76DC-004B-AA19-5ABA24FF1C70}" dt="2024-11-28T11:22:12.939" v="73" actId="1076"/>
        <pc:sldMkLst>
          <pc:docMk/>
          <pc:sldMk cId="3985102927" sldId="1075"/>
        </pc:sldMkLst>
        <pc:spChg chg="add mod">
          <ac:chgData name="振伟 张" userId="4c60242b761c4b24" providerId="LiveId" clId="{96665FBC-76DC-004B-AA19-5ABA24FF1C70}" dt="2024-11-28T11:19:18.005" v="44"/>
          <ac:spMkLst>
            <pc:docMk/>
            <pc:sldMk cId="3985102927" sldId="1075"/>
            <ac:spMk id="9" creationId="{367A295F-00CC-9F9A-51EA-525779C90C53}"/>
          </ac:spMkLst>
        </pc:spChg>
        <pc:spChg chg="add mod">
          <ac:chgData name="振伟 张" userId="4c60242b761c4b24" providerId="LiveId" clId="{96665FBC-76DC-004B-AA19-5ABA24FF1C70}" dt="2024-11-28T11:19:36.439" v="64" actId="20577"/>
          <ac:spMkLst>
            <pc:docMk/>
            <pc:sldMk cId="3985102927" sldId="1075"/>
            <ac:spMk id="10" creationId="{4728355A-5BF1-4BD1-3887-7FF2BDDCB5D2}"/>
          </ac:spMkLst>
        </pc:spChg>
        <pc:spChg chg="mod">
          <ac:chgData name="振伟 张" userId="4c60242b761c4b24" providerId="LiveId" clId="{96665FBC-76DC-004B-AA19-5ABA24FF1C70}" dt="2024-11-28T11:18:38.022" v="39" actId="20577"/>
          <ac:spMkLst>
            <pc:docMk/>
            <pc:sldMk cId="3985102927" sldId="1075"/>
            <ac:spMk id="13" creationId="{DE4B4EFB-481C-CDF3-241D-092A4DC094B1}"/>
          </ac:spMkLst>
        </pc:spChg>
        <pc:picChg chg="del">
          <ac:chgData name="振伟 张" userId="4c60242b761c4b24" providerId="LiveId" clId="{96665FBC-76DC-004B-AA19-5ABA24FF1C70}" dt="2024-11-28T11:18:29.951" v="17" actId="478"/>
          <ac:picMkLst>
            <pc:docMk/>
            <pc:sldMk cId="3985102927" sldId="1075"/>
            <ac:picMk id="5" creationId="{E90633C7-9940-020E-8810-3C89DB157F12}"/>
          </ac:picMkLst>
        </pc:picChg>
        <pc:picChg chg="add mod">
          <ac:chgData name="振伟 张" userId="4c60242b761c4b24" providerId="LiveId" clId="{96665FBC-76DC-004B-AA19-5ABA24FF1C70}" dt="2024-11-28T11:18:56.392" v="41"/>
          <ac:picMkLst>
            <pc:docMk/>
            <pc:sldMk cId="3985102927" sldId="1075"/>
            <ac:picMk id="7" creationId="{0ADAE812-A776-3F34-D837-2D15B567D0E3}"/>
          </ac:picMkLst>
        </pc:picChg>
        <pc:picChg chg="add mod">
          <ac:chgData name="振伟 张" userId="4c60242b761c4b24" providerId="LiveId" clId="{96665FBC-76DC-004B-AA19-5ABA24FF1C70}" dt="2024-11-28T11:19:13.515" v="43"/>
          <ac:picMkLst>
            <pc:docMk/>
            <pc:sldMk cId="3985102927" sldId="1075"/>
            <ac:picMk id="8" creationId="{4C9373EF-7377-A42B-8E95-10A88EF22A82}"/>
          </ac:picMkLst>
        </pc:picChg>
        <pc:picChg chg="add mod">
          <ac:chgData name="振伟 张" userId="4c60242b761c4b24" providerId="LiveId" clId="{96665FBC-76DC-004B-AA19-5ABA24FF1C70}" dt="2024-11-28T11:22:12.939" v="73" actId="1076"/>
          <ac:picMkLst>
            <pc:docMk/>
            <pc:sldMk cId="3985102927" sldId="1075"/>
            <ac:picMk id="12" creationId="{6CA428A6-97D4-B105-40FC-F26D720E767E}"/>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746"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kumimoji="1" sz="1200">
                <a:ea typeface="宋体" pitchFamily="2" charset="-122"/>
              </a:defRPr>
            </a:lvl1pPr>
          </a:lstStyle>
          <a:p>
            <a:pPr>
              <a:defRPr/>
            </a:pPr>
            <a:endParaRPr lang="en-US" altLang="zh-CN"/>
          </a:p>
        </p:txBody>
      </p:sp>
      <p:sp>
        <p:nvSpPr>
          <p:cNvPr id="31747" name="Rectangle 3"/>
          <p:cNvSpPr>
            <a:spLocks noGrp="1" noChangeArrowheads="1"/>
          </p:cNvSpPr>
          <p:nvPr>
            <p:ph type="dt" sz="quarter"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kumimoji="1" sz="1200">
                <a:ea typeface="宋体" pitchFamily="2" charset="-122"/>
              </a:defRPr>
            </a:lvl1pPr>
          </a:lstStyle>
          <a:p>
            <a:pPr>
              <a:defRPr/>
            </a:pPr>
            <a:endParaRPr lang="en-US" altLang="zh-CN"/>
          </a:p>
        </p:txBody>
      </p:sp>
      <p:sp>
        <p:nvSpPr>
          <p:cNvPr id="31748" name="Rectangle 4"/>
          <p:cNvSpPr>
            <a:spLocks noGrp="1" noChangeArrowheads="1"/>
          </p:cNvSpPr>
          <p:nvPr>
            <p:ph type="ftr" sz="quarter" idx="2"/>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kumimoji="1" sz="1200">
                <a:ea typeface="宋体" pitchFamily="2" charset="-122"/>
              </a:defRPr>
            </a:lvl1pPr>
          </a:lstStyle>
          <a:p>
            <a:pPr>
              <a:defRPr/>
            </a:pPr>
            <a:endParaRPr lang="en-US" altLang="zh-CN"/>
          </a:p>
        </p:txBody>
      </p:sp>
      <p:sp>
        <p:nvSpPr>
          <p:cNvPr id="31749" name="Rectangle 5"/>
          <p:cNvSpPr>
            <a:spLocks noGrp="1" noChangeArrowheads="1"/>
          </p:cNvSpPr>
          <p:nvPr>
            <p:ph type="sldNum" sz="quarter" idx="3"/>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kumimoji="1" sz="1200"/>
            </a:lvl1pPr>
          </a:lstStyle>
          <a:p>
            <a:pPr>
              <a:defRPr/>
            </a:pPr>
            <a:fld id="{DD68860E-BE8D-4CA5-A872-E1CD08D18E03}" type="slidenum">
              <a:rPr lang="en-US" altLang="zh-CN"/>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kumimoji="1" sz="1200">
                <a:ea typeface="宋体" pitchFamily="2" charset="-122"/>
              </a:defRPr>
            </a:lvl1pPr>
          </a:lstStyle>
          <a:p>
            <a:pPr>
              <a:defRPr/>
            </a:pPr>
            <a:endParaRPr lang="en-US" altLang="zh-CN"/>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kumimoji="1" sz="1200">
                <a:ea typeface="宋体" pitchFamily="2" charset="-122"/>
              </a:defRPr>
            </a:lvl1pPr>
          </a:lstStyle>
          <a:p>
            <a:pPr>
              <a:defRPr/>
            </a:pPr>
            <a:endParaRPr lang="en-US" altLang="zh-CN"/>
          </a:p>
        </p:txBody>
      </p:sp>
      <p:sp>
        <p:nvSpPr>
          <p:cNvPr id="1331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kumimoji="1" sz="1200">
                <a:ea typeface="宋体" pitchFamily="2" charset="-122"/>
              </a:defRPr>
            </a:lvl1pPr>
          </a:lstStyle>
          <a:p>
            <a:pPr>
              <a:defRPr/>
            </a:pPr>
            <a:endParaRPr lang="en-US" altLang="zh-CN"/>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kumimoji="1" sz="1200"/>
            </a:lvl1pPr>
          </a:lstStyle>
          <a:p>
            <a:pPr>
              <a:defRPr/>
            </a:pPr>
            <a:fld id="{17651ED6-555D-4B04-8361-F8AA02E20B83}"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503050405090304"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503050405090304"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503050405090304"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503050405090304"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503050405090304"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p:cNvSpPr>
            <a:spLocks noGrp="1" noRot="1" noChangeAspect="1" noChangeArrowheads="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219" name="Notes Placeholder 2"/>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en-US" altLang="zh-CN">
              <a:ea typeface="等线" panose="02010600030101010101" pitchFamily="2" charset="-122"/>
            </a:endParaRPr>
          </a:p>
        </p:txBody>
      </p:sp>
      <p:sp>
        <p:nvSpPr>
          <p:cNvPr id="9220" name="Slide Number Placeholder 3"/>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sz="2800">
                <a:solidFill>
                  <a:schemeClr val="tx1"/>
                </a:solidFill>
                <a:latin typeface="Times" panose="00000500000000020000" pitchFamily="18" charset="0"/>
                <a:ea typeface="宋体" pitchFamily="2" charset="-122"/>
              </a:defRPr>
            </a:lvl1pPr>
            <a:lvl2pPr marL="742950" indent="-285750">
              <a:defRPr sz="2800">
                <a:solidFill>
                  <a:schemeClr val="tx1"/>
                </a:solidFill>
                <a:latin typeface="Times" panose="00000500000000020000" pitchFamily="18" charset="0"/>
                <a:ea typeface="宋体" pitchFamily="2" charset="-122"/>
              </a:defRPr>
            </a:lvl2pPr>
            <a:lvl3pPr marL="1143000" indent="-228600">
              <a:defRPr sz="2800">
                <a:solidFill>
                  <a:schemeClr val="tx1"/>
                </a:solidFill>
                <a:latin typeface="Times" panose="00000500000000020000" pitchFamily="18" charset="0"/>
                <a:ea typeface="宋体" pitchFamily="2" charset="-122"/>
              </a:defRPr>
            </a:lvl3pPr>
            <a:lvl4pPr marL="1600200" indent="-228600">
              <a:defRPr sz="2800">
                <a:solidFill>
                  <a:schemeClr val="tx1"/>
                </a:solidFill>
                <a:latin typeface="Times" panose="00000500000000020000" pitchFamily="18" charset="0"/>
                <a:ea typeface="宋体" pitchFamily="2" charset="-122"/>
              </a:defRPr>
            </a:lvl4pPr>
            <a:lvl5pPr marL="2057400" indent="-228600">
              <a:defRPr sz="2800">
                <a:solidFill>
                  <a:schemeClr val="tx1"/>
                </a:solidFill>
                <a:latin typeface="Times" panose="00000500000000020000" pitchFamily="18" charset="0"/>
                <a:ea typeface="宋体" pitchFamily="2" charset="-122"/>
              </a:defRPr>
            </a:lvl5pPr>
            <a:lvl6pPr marL="2514600" indent="-228600" eaLnBrk="0" fontAlgn="base" hangingPunct="0">
              <a:spcBef>
                <a:spcPct val="0"/>
              </a:spcBef>
              <a:spcAft>
                <a:spcPct val="0"/>
              </a:spcAft>
              <a:defRPr sz="2800">
                <a:solidFill>
                  <a:schemeClr val="tx1"/>
                </a:solidFill>
                <a:latin typeface="Times" panose="00000500000000020000" pitchFamily="18" charset="0"/>
                <a:ea typeface="宋体" pitchFamily="2" charset="-122"/>
              </a:defRPr>
            </a:lvl6pPr>
            <a:lvl7pPr marL="2971800" indent="-228600" eaLnBrk="0" fontAlgn="base" hangingPunct="0">
              <a:spcBef>
                <a:spcPct val="0"/>
              </a:spcBef>
              <a:spcAft>
                <a:spcPct val="0"/>
              </a:spcAft>
              <a:defRPr sz="2800">
                <a:solidFill>
                  <a:schemeClr val="tx1"/>
                </a:solidFill>
                <a:latin typeface="Times" panose="00000500000000020000" pitchFamily="18" charset="0"/>
                <a:ea typeface="宋体" pitchFamily="2" charset="-122"/>
              </a:defRPr>
            </a:lvl7pPr>
            <a:lvl8pPr marL="3429000" indent="-228600" eaLnBrk="0" fontAlgn="base" hangingPunct="0">
              <a:spcBef>
                <a:spcPct val="0"/>
              </a:spcBef>
              <a:spcAft>
                <a:spcPct val="0"/>
              </a:spcAft>
              <a:defRPr sz="2800">
                <a:solidFill>
                  <a:schemeClr val="tx1"/>
                </a:solidFill>
                <a:latin typeface="Times" panose="00000500000000020000" pitchFamily="18" charset="0"/>
                <a:ea typeface="宋体" pitchFamily="2" charset="-122"/>
              </a:defRPr>
            </a:lvl8pPr>
            <a:lvl9pPr marL="3886200" indent="-228600" eaLnBrk="0" fontAlgn="base" hangingPunct="0">
              <a:spcBef>
                <a:spcPct val="0"/>
              </a:spcBef>
              <a:spcAft>
                <a:spcPct val="0"/>
              </a:spcAft>
              <a:defRPr sz="2800">
                <a:solidFill>
                  <a:schemeClr val="tx1"/>
                </a:solidFill>
                <a:latin typeface="Times" panose="00000500000000020000" pitchFamily="18" charset="0"/>
                <a:ea typeface="宋体" pitchFamily="2" charset="-122"/>
              </a:defRPr>
            </a:lvl9pPr>
          </a:lstStyle>
          <a:p>
            <a:pPr marL="0" marR="0" lvl="0" indent="0" algn="r" defTabSz="914400" rtl="0" eaLnBrk="0" fontAlgn="base" latinLnBrk="0" hangingPunct="0">
              <a:lnSpc>
                <a:spcPct val="100000"/>
              </a:lnSpc>
              <a:spcBef>
                <a:spcPct val="0"/>
              </a:spcBef>
              <a:spcAft>
                <a:spcPct val="0"/>
              </a:spcAft>
              <a:buClrTx/>
              <a:buSzTx/>
              <a:buFontTx/>
              <a:buNone/>
              <a:defRPr/>
            </a:pPr>
            <a:fld id="{4A580D85-03D4-4DEB-A067-E43F9B737317}" type="slidenum">
              <a:rPr kumimoji="0" lang="en-US" altLang="zh-CN" sz="1200" b="0" i="0" u="none" strike="noStrike" kern="1200" cap="none" spc="0" normalizeH="0" baseline="0" noProof="0" smtClean="0">
                <a:ln>
                  <a:noFill/>
                </a:ln>
                <a:solidFill>
                  <a:prstClr val="black"/>
                </a:solidFill>
                <a:effectLst/>
                <a:uLnTx/>
                <a:uFillTx/>
                <a:latin typeface="Times" panose="00000500000000020000" pitchFamily="18" charset="0"/>
                <a:ea typeface="宋体" pitchFamily="2" charset="-122"/>
                <a:cs typeface="+mn-cs"/>
              </a:rPr>
              <a:t>1</a:t>
            </a:fld>
            <a:endParaRPr kumimoji="0" lang="en-US" altLang="zh-CN" sz="1200" b="0" i="0" u="none" strike="noStrike" kern="1200" cap="none" spc="0" normalizeH="0" baseline="0" noProof="0">
              <a:ln>
                <a:noFill/>
              </a:ln>
              <a:solidFill>
                <a:prstClr val="black"/>
              </a:solidFill>
              <a:effectLst/>
              <a:uLnTx/>
              <a:uFillTx/>
              <a:latin typeface="Times" panose="00000500000000020000" pitchFamily="18" charset="0"/>
              <a:ea typeface="宋体"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sz="2335"/>
          </a:p>
        </p:txBody>
      </p:sp>
      <p:sp>
        <p:nvSpPr>
          <p:cNvPr id="3" name="矩形 2"/>
          <p:cNvSpPr/>
          <p:nvPr/>
        </p:nvSpPr>
        <p:spPr>
          <a:xfrm>
            <a:off x="84669" y="1449706"/>
            <a:ext cx="12026900" cy="152781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2335"/>
          </a:p>
        </p:txBody>
      </p:sp>
      <p:sp>
        <p:nvSpPr>
          <p:cNvPr id="4" name="矩形 3"/>
          <p:cNvSpPr/>
          <p:nvPr/>
        </p:nvSpPr>
        <p:spPr>
          <a:xfrm>
            <a:off x="84669" y="1396366"/>
            <a:ext cx="12026900" cy="12192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2335"/>
          </a:p>
        </p:txBody>
      </p:sp>
      <p:sp>
        <p:nvSpPr>
          <p:cNvPr id="5" name="矩形 4"/>
          <p:cNvSpPr/>
          <p:nvPr/>
        </p:nvSpPr>
        <p:spPr>
          <a:xfrm>
            <a:off x="84669" y="2977516"/>
            <a:ext cx="12026900" cy="11049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2335"/>
          </a:p>
        </p:txBody>
      </p:sp>
      <p:sp>
        <p:nvSpPr>
          <p:cNvPr id="9" name="副标题 8"/>
          <p:cNvSpPr>
            <a:spLocks noGrp="1"/>
          </p:cNvSpPr>
          <p:nvPr>
            <p:ph type="subTitle" idx="1"/>
          </p:nvPr>
        </p:nvSpPr>
        <p:spPr>
          <a:xfrm>
            <a:off x="1727200" y="3200400"/>
            <a:ext cx="8534400" cy="1600200"/>
          </a:xfrm>
        </p:spPr>
        <p:txBody>
          <a:bodyPr/>
          <a:lstStyle>
            <a:lvl1pPr marL="0" indent="0" algn="ctr">
              <a:buNone/>
              <a:defRPr sz="2165">
                <a:solidFill>
                  <a:schemeClr val="tx2"/>
                </a:solidFill>
              </a:defRPr>
            </a:lvl1pPr>
            <a:lvl2pPr marL="381000" indent="0" algn="ctr">
              <a:buNone/>
            </a:lvl2pPr>
            <a:lvl3pPr marL="762000" indent="0" algn="ctr">
              <a:buNone/>
            </a:lvl3pPr>
            <a:lvl4pPr marL="1143000" indent="0" algn="ctr">
              <a:buNone/>
            </a:lvl4pPr>
            <a:lvl5pPr marL="1524000" indent="0" algn="ctr">
              <a:buNone/>
            </a:lvl5pPr>
            <a:lvl6pPr marL="1905000" indent="0" algn="ctr">
              <a:buNone/>
            </a:lvl6pPr>
            <a:lvl7pPr marL="2286000" indent="0" algn="ctr">
              <a:buNone/>
            </a:lvl7pPr>
            <a:lvl8pPr marL="2667000" indent="0" algn="ctr">
              <a:buNone/>
            </a:lvl8pPr>
            <a:lvl9pPr marL="3048000" indent="0" algn="ctr">
              <a:buNone/>
            </a:lvl9pPr>
          </a:lstStyle>
          <a:p>
            <a:r>
              <a:rPr lang="zh-CN" altLang="en-US"/>
              <a:t>单击此处编辑母版副标题样式</a:t>
            </a:r>
            <a:endParaRPr lang="en-US"/>
          </a:p>
        </p:txBody>
      </p:sp>
      <p:sp>
        <p:nvSpPr>
          <p:cNvPr id="8" name="标题 7"/>
          <p:cNvSpPr>
            <a:spLocks noGrp="1"/>
          </p:cNvSpPr>
          <p:nvPr>
            <p:ph type="ctrTitle"/>
          </p:nvPr>
        </p:nvSpPr>
        <p:spPr>
          <a:xfrm>
            <a:off x="609600" y="1505932"/>
            <a:ext cx="10972800" cy="1470025"/>
          </a:xfrm>
        </p:spPr>
        <p:txBody>
          <a:bodyPr anchor="ctr"/>
          <a:lstStyle>
            <a:lvl1pPr algn="ctr">
              <a:defRPr lang="en-US" dirty="0">
                <a:solidFill>
                  <a:srgbClr val="FFFFFF"/>
                </a:solidFill>
              </a:defRPr>
            </a:lvl1pPr>
          </a:lstStyle>
          <a:p>
            <a:r>
              <a:rPr lang="zh-CN" altLang="en-US"/>
              <a:t>单击此处编辑母版标题样式</a:t>
            </a:r>
            <a:endParaRPr lang="en-US"/>
          </a:p>
        </p:txBody>
      </p:sp>
      <p:sp>
        <p:nvSpPr>
          <p:cNvPr id="6" name="日期占位符 27"/>
          <p:cNvSpPr>
            <a:spLocks noGrp="1"/>
          </p:cNvSpPr>
          <p:nvPr>
            <p:ph type="dt" sz="half" idx="10"/>
          </p:nvPr>
        </p:nvSpPr>
        <p:spPr/>
        <p:txBody>
          <a:bodyPr/>
          <a:lstStyle>
            <a:lvl1pPr>
              <a:defRPr/>
            </a:lvl1pPr>
          </a:lstStyle>
          <a:p>
            <a:pPr>
              <a:defRPr/>
            </a:pPr>
            <a:endParaRPr lang="en-US" altLang="zh-CN"/>
          </a:p>
        </p:txBody>
      </p:sp>
      <p:sp>
        <p:nvSpPr>
          <p:cNvPr id="7" name="页脚占位符 16"/>
          <p:cNvSpPr>
            <a:spLocks noGrp="1"/>
          </p:cNvSpPr>
          <p:nvPr>
            <p:ph type="ftr" sz="quarter" idx="11"/>
          </p:nvPr>
        </p:nvSpPr>
        <p:spPr/>
        <p:txBody>
          <a:bodyPr/>
          <a:lstStyle>
            <a:lvl1pPr>
              <a:defRPr/>
            </a:lvl1pPr>
          </a:lstStyle>
          <a:p>
            <a:pPr>
              <a:defRPr/>
            </a:pPr>
            <a:endParaRPr lang="en-US" altLang="zh-CN"/>
          </a:p>
        </p:txBody>
      </p:sp>
      <p:sp>
        <p:nvSpPr>
          <p:cNvPr id="10" name="灯片编号占位符 28"/>
          <p:cNvSpPr>
            <a:spLocks noGrp="1"/>
          </p:cNvSpPr>
          <p:nvPr>
            <p:ph type="sldNum" sz="quarter" idx="12"/>
          </p:nvPr>
        </p:nvSpPr>
        <p:spPr/>
        <p:txBody>
          <a:bodyPr/>
          <a:lstStyle>
            <a:lvl1pPr>
              <a:defRPr/>
            </a:lvl1pPr>
          </a:lstStyle>
          <a:p>
            <a:pPr>
              <a:defRPr/>
            </a:pPr>
            <a:fld id="{65B96529-472F-4475-9AAD-5E1E3D4FC6F5}" type="slidenum">
              <a:rPr lang="en-US" altLang="zh-CN"/>
              <a:t>‹#›</a:t>
            </a:fld>
            <a:endParaRPr lang="en-US" altLang="zh-CN"/>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13"/>
          <p:cNvSpPr>
            <a:spLocks noGrp="1"/>
          </p:cNvSpPr>
          <p:nvPr>
            <p:ph type="dt" sz="half" idx="10"/>
          </p:nvPr>
        </p:nvSpPr>
        <p:spPr/>
        <p:txBody>
          <a:bodyPr/>
          <a:lstStyle>
            <a:lvl1pPr>
              <a:defRPr/>
            </a:lvl1pPr>
          </a:lstStyle>
          <a:p>
            <a:pPr>
              <a:defRPr/>
            </a:pPr>
            <a:endParaRPr lang="en-US" altLang="zh-CN"/>
          </a:p>
        </p:txBody>
      </p:sp>
      <p:sp>
        <p:nvSpPr>
          <p:cNvPr id="5" name="页脚占位符 2"/>
          <p:cNvSpPr>
            <a:spLocks noGrp="1"/>
          </p:cNvSpPr>
          <p:nvPr>
            <p:ph type="ftr" sz="quarter" idx="11"/>
          </p:nvPr>
        </p:nvSpPr>
        <p:spPr/>
        <p:txBody>
          <a:bodyPr/>
          <a:lstStyle>
            <a:lvl1pPr>
              <a:defRPr/>
            </a:lvl1pPr>
          </a:lstStyle>
          <a:p>
            <a:pPr>
              <a:defRPr/>
            </a:pPr>
            <a:endParaRPr lang="en-US" altLang="zh-CN"/>
          </a:p>
        </p:txBody>
      </p:sp>
      <p:sp>
        <p:nvSpPr>
          <p:cNvPr id="6" name="灯片编号占位符 22"/>
          <p:cNvSpPr>
            <a:spLocks noGrp="1"/>
          </p:cNvSpPr>
          <p:nvPr>
            <p:ph type="sldNum" sz="quarter" idx="12"/>
          </p:nvPr>
        </p:nvSpPr>
        <p:spPr/>
        <p:txBody>
          <a:bodyPr/>
          <a:lstStyle>
            <a:lvl1pPr>
              <a:defRPr/>
            </a:lvl1pPr>
          </a:lstStyle>
          <a:p>
            <a:pPr>
              <a:defRPr/>
            </a:pPr>
            <a:fld id="{A50ECE14-9E52-479A-8FC9-0264E7AFFE99}" type="slidenum">
              <a:rPr lang="en-US" altLang="zh-CN"/>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3"/>
            <a:ext cx="2682240" cy="5851525"/>
          </a:xfrm>
        </p:spPr>
        <p:txBody>
          <a:bodyPr vert="eaVert"/>
          <a:lstStyle/>
          <a:p>
            <a:r>
              <a:rPr lang="zh-CN" altLang="en-US"/>
              <a:t>单击此处编辑母版标题样式</a:t>
            </a:r>
            <a:endParaRPr lang="en-US"/>
          </a:p>
        </p:txBody>
      </p:sp>
      <p:sp>
        <p:nvSpPr>
          <p:cNvPr id="3" name="竖排文字占位符 2"/>
          <p:cNvSpPr>
            <a:spLocks noGrp="1"/>
          </p:cNvSpPr>
          <p:nvPr>
            <p:ph type="body" orient="vert" idx="1"/>
          </p:nvPr>
        </p:nvSpPr>
        <p:spPr>
          <a:xfrm>
            <a:off x="1219200" y="274642"/>
            <a:ext cx="7416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4" name="日期占位符 13"/>
          <p:cNvSpPr>
            <a:spLocks noGrp="1"/>
          </p:cNvSpPr>
          <p:nvPr>
            <p:ph type="dt" sz="half" idx="10"/>
          </p:nvPr>
        </p:nvSpPr>
        <p:spPr/>
        <p:txBody>
          <a:bodyPr/>
          <a:lstStyle>
            <a:lvl1pPr>
              <a:defRPr/>
            </a:lvl1pPr>
          </a:lstStyle>
          <a:p>
            <a:pPr>
              <a:defRPr/>
            </a:pPr>
            <a:endParaRPr lang="en-US" altLang="zh-CN"/>
          </a:p>
        </p:txBody>
      </p:sp>
      <p:sp>
        <p:nvSpPr>
          <p:cNvPr id="5" name="页脚占位符 2"/>
          <p:cNvSpPr>
            <a:spLocks noGrp="1"/>
          </p:cNvSpPr>
          <p:nvPr>
            <p:ph type="ftr" sz="quarter" idx="11"/>
          </p:nvPr>
        </p:nvSpPr>
        <p:spPr/>
        <p:txBody>
          <a:bodyPr/>
          <a:lstStyle>
            <a:lvl1pPr>
              <a:defRPr/>
            </a:lvl1pPr>
          </a:lstStyle>
          <a:p>
            <a:pPr>
              <a:defRPr/>
            </a:pPr>
            <a:endParaRPr lang="en-US" altLang="zh-CN"/>
          </a:p>
        </p:txBody>
      </p:sp>
      <p:sp>
        <p:nvSpPr>
          <p:cNvPr id="6" name="灯片编号占位符 22"/>
          <p:cNvSpPr>
            <a:spLocks noGrp="1"/>
          </p:cNvSpPr>
          <p:nvPr>
            <p:ph type="sldNum" sz="quarter" idx="12"/>
          </p:nvPr>
        </p:nvSpPr>
        <p:spPr/>
        <p:txBody>
          <a:bodyPr/>
          <a:lstStyle>
            <a:lvl1pPr>
              <a:defRPr/>
            </a:lvl1pPr>
          </a:lstStyle>
          <a:p>
            <a:pPr>
              <a:defRPr/>
            </a:pPr>
            <a:fld id="{A18F301D-3353-4C3C-BB6E-63E9C6B01356}" type="slidenum">
              <a:rPr lang="en-US" altLang="zh-CN"/>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1534584" y="214313"/>
            <a:ext cx="10405533" cy="5918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13"/>
          <p:cNvSpPr>
            <a:spLocks noGrp="1"/>
          </p:cNvSpPr>
          <p:nvPr>
            <p:ph type="dt" sz="half" idx="10"/>
          </p:nvPr>
        </p:nvSpPr>
        <p:spPr/>
        <p:txBody>
          <a:bodyPr/>
          <a:lstStyle>
            <a:lvl1pPr>
              <a:defRPr/>
            </a:lvl1pPr>
          </a:lstStyle>
          <a:p>
            <a:pPr>
              <a:defRPr/>
            </a:pPr>
            <a:endParaRPr lang="en-US" altLang="zh-CN"/>
          </a:p>
        </p:txBody>
      </p:sp>
      <p:sp>
        <p:nvSpPr>
          <p:cNvPr id="4" name="页脚占位符 2"/>
          <p:cNvSpPr>
            <a:spLocks noGrp="1"/>
          </p:cNvSpPr>
          <p:nvPr>
            <p:ph type="ftr" sz="quarter" idx="11"/>
          </p:nvPr>
        </p:nvSpPr>
        <p:spPr/>
        <p:txBody>
          <a:bodyPr/>
          <a:lstStyle>
            <a:lvl1pPr>
              <a:defRPr/>
            </a:lvl1pPr>
          </a:lstStyle>
          <a:p>
            <a:pPr>
              <a:defRPr/>
            </a:pPr>
            <a:endParaRPr lang="en-US" altLang="zh-CN"/>
          </a:p>
        </p:txBody>
      </p:sp>
      <p:sp>
        <p:nvSpPr>
          <p:cNvPr id="5" name="灯片编号占位符 22"/>
          <p:cNvSpPr>
            <a:spLocks noGrp="1"/>
          </p:cNvSpPr>
          <p:nvPr>
            <p:ph type="sldNum" sz="quarter" idx="12"/>
          </p:nvPr>
        </p:nvSpPr>
        <p:spPr/>
        <p:txBody>
          <a:bodyPr/>
          <a:lstStyle>
            <a:lvl1pPr>
              <a:defRPr/>
            </a:lvl1pPr>
          </a:lstStyle>
          <a:p>
            <a:pPr>
              <a:defRPr/>
            </a:pPr>
            <a:fld id="{68498D84-96BA-41C2-BB59-2FF4958F6D0E}" type="slidenum">
              <a:rPr lang="en-US" altLang="zh-CN"/>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1534587" y="214314"/>
            <a:ext cx="10390716" cy="1462087"/>
          </a:xfrm>
        </p:spPr>
        <p:txBody>
          <a:bodyPr/>
          <a:lstStyle/>
          <a:p>
            <a:r>
              <a:rPr lang="zh-CN" altLang="en-US"/>
              <a:t>单击此处编辑母版标题样式</a:t>
            </a:r>
          </a:p>
        </p:txBody>
      </p:sp>
      <p:sp>
        <p:nvSpPr>
          <p:cNvPr id="3" name="内容占位符 2"/>
          <p:cNvSpPr>
            <a:spLocks noGrp="1"/>
          </p:cNvSpPr>
          <p:nvPr>
            <p:ph sz="half" idx="1"/>
          </p:nvPr>
        </p:nvSpPr>
        <p:spPr>
          <a:xfrm>
            <a:off x="1576917" y="2017714"/>
            <a:ext cx="508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860117" y="2017714"/>
            <a:ext cx="508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860117" y="4151314"/>
            <a:ext cx="508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13"/>
          <p:cNvSpPr>
            <a:spLocks noGrp="1"/>
          </p:cNvSpPr>
          <p:nvPr>
            <p:ph type="dt" sz="half" idx="10"/>
          </p:nvPr>
        </p:nvSpPr>
        <p:spPr/>
        <p:txBody>
          <a:bodyPr/>
          <a:lstStyle>
            <a:lvl1pPr>
              <a:defRPr/>
            </a:lvl1pPr>
          </a:lstStyle>
          <a:p>
            <a:pPr>
              <a:defRPr/>
            </a:pPr>
            <a:endParaRPr lang="en-US" altLang="zh-CN"/>
          </a:p>
        </p:txBody>
      </p:sp>
      <p:sp>
        <p:nvSpPr>
          <p:cNvPr id="7" name="页脚占位符 2"/>
          <p:cNvSpPr>
            <a:spLocks noGrp="1"/>
          </p:cNvSpPr>
          <p:nvPr>
            <p:ph type="ftr" sz="quarter" idx="11"/>
          </p:nvPr>
        </p:nvSpPr>
        <p:spPr/>
        <p:txBody>
          <a:bodyPr/>
          <a:lstStyle>
            <a:lvl1pPr>
              <a:defRPr/>
            </a:lvl1pPr>
          </a:lstStyle>
          <a:p>
            <a:pPr>
              <a:defRPr/>
            </a:pPr>
            <a:endParaRPr lang="en-US" altLang="zh-CN"/>
          </a:p>
        </p:txBody>
      </p:sp>
      <p:sp>
        <p:nvSpPr>
          <p:cNvPr id="8" name="灯片编号占位符 22"/>
          <p:cNvSpPr>
            <a:spLocks noGrp="1"/>
          </p:cNvSpPr>
          <p:nvPr>
            <p:ph type="sldNum" sz="quarter" idx="12"/>
          </p:nvPr>
        </p:nvSpPr>
        <p:spPr/>
        <p:txBody>
          <a:bodyPr/>
          <a:lstStyle>
            <a:lvl1pPr>
              <a:defRPr/>
            </a:lvl1pPr>
          </a:lstStyle>
          <a:p>
            <a:pPr>
              <a:defRPr/>
            </a:pPr>
            <a:fld id="{37474C71-7133-43D0-84DD-C4E13D40B6EC}" type="slidenum">
              <a:rPr lang="en-US" altLang="zh-CN"/>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11379200" cy="685800"/>
          </a:xfrm>
        </p:spPr>
        <p:txBody>
          <a:bodyPr/>
          <a:lstStyle/>
          <a:p>
            <a:r>
              <a:rPr lang="en-US"/>
              <a:t>Click to edit Master title style</a:t>
            </a:r>
          </a:p>
        </p:txBody>
      </p:sp>
      <p:sp>
        <p:nvSpPr>
          <p:cNvPr id="3" name="Text Placeholder 2"/>
          <p:cNvSpPr>
            <a:spLocks noGrp="1"/>
          </p:cNvSpPr>
          <p:nvPr>
            <p:ph type="body" sz="half" idx="1"/>
          </p:nvPr>
        </p:nvSpPr>
        <p:spPr>
          <a:xfrm>
            <a:off x="304800" y="762000"/>
            <a:ext cx="5613400" cy="571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21400" y="762000"/>
            <a:ext cx="5615517" cy="5715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2"/>
          <p:cNvSpPr>
            <a:spLocks noGrp="1" noChangeArrowheads="1"/>
          </p:cNvSpPr>
          <p:nvPr>
            <p:ph type="ftr" sz="quarter" idx="10"/>
          </p:nvPr>
        </p:nvSpPr>
        <p:spPr/>
        <p:txBody>
          <a:bodyPr/>
          <a:lstStyle>
            <a:lvl1pPr>
              <a:defRPr/>
            </a:lvl1pPr>
          </a:lstStyle>
          <a:p>
            <a:pPr>
              <a:defRPr/>
            </a:pPr>
            <a:r>
              <a:rPr lang="en-US" altLang="en-US"/>
              <a:t>Copyright © 2001, 2003, Andrew W. Moore</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Just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zh-CN" altLang="en-US" dirty="0"/>
          </a:p>
        </p:txBody>
      </p:sp>
      <p:sp>
        <p:nvSpPr>
          <p:cNvPr id="3" name="日期占位符 3"/>
          <p:cNvSpPr>
            <a:spLocks noGrp="1"/>
          </p:cNvSpPr>
          <p:nvPr>
            <p:ph type="dt" sz="half" idx="10"/>
          </p:nvPr>
        </p:nvSpPr>
        <p:spPr/>
        <p:txBody>
          <a:bodyPr/>
          <a:lstStyle>
            <a:lvl1pPr>
              <a:defRPr/>
            </a:lvl1pPr>
          </a:lstStyle>
          <a:p>
            <a:pPr>
              <a:defRPr/>
            </a:pPr>
            <a:fld id="{FA1262A0-B97C-4C2A-8D55-FACB4B9937E8}" type="datetime1">
              <a:rPr lang="zh-CN" altLang="en-US" smtClean="0"/>
              <a:t>2024/11/28</a:t>
            </a:fld>
            <a:endParaRPr lang="en-US" altLang="zh-CN"/>
          </a:p>
        </p:txBody>
      </p:sp>
      <p:sp>
        <p:nvSpPr>
          <p:cNvPr id="4" name="页脚占位符 4"/>
          <p:cNvSpPr>
            <a:spLocks noGrp="1"/>
          </p:cNvSpPr>
          <p:nvPr>
            <p:ph type="ftr" sz="quarter" idx="11"/>
          </p:nvPr>
        </p:nvSpPr>
        <p:spPr/>
        <p:txBody>
          <a:bodyPr/>
          <a:lstStyle>
            <a:lvl1pPr>
              <a:defRPr/>
            </a:lvl1pPr>
          </a:lstStyle>
          <a:p>
            <a:pPr>
              <a:defRPr/>
            </a:pPr>
            <a:endParaRPr lang="en-US" altLang="zh-CN"/>
          </a:p>
        </p:txBody>
      </p:sp>
      <p:sp>
        <p:nvSpPr>
          <p:cNvPr id="5" name="灯片编号占位符 5"/>
          <p:cNvSpPr>
            <a:spLocks noGrp="1"/>
          </p:cNvSpPr>
          <p:nvPr>
            <p:ph type="sldNum" sz="quarter" idx="12"/>
          </p:nvPr>
        </p:nvSpPr>
        <p:spPr/>
        <p:txBody>
          <a:bodyPr/>
          <a:lstStyle>
            <a:lvl1pPr>
              <a:defRPr/>
            </a:lvl1pPr>
          </a:lstStyle>
          <a:p>
            <a:pPr>
              <a:defRPr/>
            </a:pPr>
            <a:fld id="{16412984-61B8-419E-B8B0-3ABA60C5324B}" type="slidenum">
              <a:rPr lang="en-US" altLang="zh-CN"/>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8" name="内容占位符 7"/>
          <p:cNvSpPr>
            <a:spLocks noGrp="1"/>
          </p:cNvSpPr>
          <p:nvPr>
            <p:ph sz="quarter" idx="1"/>
          </p:nvPr>
        </p:nvSpPr>
        <p:spPr>
          <a:xfrm>
            <a:off x="1219200" y="1447800"/>
            <a:ext cx="10363200" cy="4572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3" name="日期占位符 13"/>
          <p:cNvSpPr>
            <a:spLocks noGrp="1"/>
          </p:cNvSpPr>
          <p:nvPr>
            <p:ph type="dt" sz="half" idx="10"/>
          </p:nvPr>
        </p:nvSpPr>
        <p:spPr>
          <a:xfrm>
            <a:off x="8770411" y="6334761"/>
            <a:ext cx="3302000" cy="476250"/>
          </a:xfrm>
        </p:spPr>
        <p:txBody>
          <a:bodyPr/>
          <a:lstStyle>
            <a:lvl1pPr>
              <a:defRPr/>
            </a:lvl1pPr>
          </a:lstStyle>
          <a:p>
            <a:pPr>
              <a:defRPr/>
            </a:pPr>
            <a:endParaRPr lang="en-US" altLang="zh-CN"/>
          </a:p>
        </p:txBody>
      </p:sp>
      <p:sp>
        <p:nvSpPr>
          <p:cNvPr id="4" name="页脚占位符 2"/>
          <p:cNvSpPr>
            <a:spLocks noGrp="1"/>
          </p:cNvSpPr>
          <p:nvPr>
            <p:ph type="ftr" sz="quarter" idx="11"/>
          </p:nvPr>
        </p:nvSpPr>
        <p:spPr>
          <a:xfrm>
            <a:off x="911424" y="6315710"/>
            <a:ext cx="5283200" cy="457200"/>
          </a:xfrm>
        </p:spPr>
        <p:txBody>
          <a:bodyPr/>
          <a:lstStyle>
            <a:lvl1pPr>
              <a:defRPr/>
            </a:lvl1pPr>
          </a:lstStyle>
          <a:p>
            <a:pPr>
              <a:defRPr/>
            </a:pPr>
            <a:endParaRPr lang="en-US" altLang="zh-CN"/>
          </a:p>
        </p:txBody>
      </p:sp>
      <p:sp>
        <p:nvSpPr>
          <p:cNvPr id="5" name="灯片编号占位符 22"/>
          <p:cNvSpPr>
            <a:spLocks noGrp="1"/>
          </p:cNvSpPr>
          <p:nvPr>
            <p:ph type="sldNum" sz="quarter" idx="12"/>
          </p:nvPr>
        </p:nvSpPr>
        <p:spPr>
          <a:xfrm>
            <a:off x="194733" y="6353810"/>
            <a:ext cx="609600" cy="457200"/>
          </a:xfrm>
          <a:noFill/>
        </p:spPr>
        <p:txBody>
          <a:bodyPr/>
          <a:lstStyle>
            <a:lvl1pPr>
              <a:defRPr>
                <a:solidFill>
                  <a:schemeClr val="tx1"/>
                </a:solidFill>
              </a:defRPr>
            </a:lvl1pPr>
          </a:lstStyle>
          <a:p>
            <a:pPr>
              <a:defRPr/>
            </a:pPr>
            <a:fld id="{71CF19FC-2717-4DF2-A1D8-45A218E5EBCE}" type="slidenum">
              <a:rPr lang="en-US" altLang="zh-CN"/>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anchor="ctr"/>
          <a:lstStyle/>
          <a:p>
            <a:pPr algn="ctr" eaLnBrk="1" hangingPunct="1">
              <a:defRPr/>
            </a:pPr>
            <a:endParaRPr lang="en-US" sz="2335"/>
          </a:p>
        </p:txBody>
      </p:sp>
      <p:sp>
        <p:nvSpPr>
          <p:cNvPr id="5" name="矩形 4"/>
          <p:cNvSpPr/>
          <p:nvPr/>
        </p:nvSpPr>
        <p:spPr>
          <a:xfrm flipV="1">
            <a:off x="93136" y="2377440"/>
            <a:ext cx="12018433"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2335"/>
          </a:p>
        </p:txBody>
      </p:sp>
      <p:sp>
        <p:nvSpPr>
          <p:cNvPr id="6" name="矩形 5"/>
          <p:cNvSpPr/>
          <p:nvPr/>
        </p:nvSpPr>
        <p:spPr>
          <a:xfrm>
            <a:off x="93136" y="2341246"/>
            <a:ext cx="12018433" cy="4572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2335"/>
          </a:p>
        </p:txBody>
      </p:sp>
      <p:sp>
        <p:nvSpPr>
          <p:cNvPr id="7" name="矩形 6"/>
          <p:cNvSpPr/>
          <p:nvPr/>
        </p:nvSpPr>
        <p:spPr>
          <a:xfrm>
            <a:off x="91018" y="2468880"/>
            <a:ext cx="12020549"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2335"/>
          </a:p>
        </p:txBody>
      </p:sp>
      <p:sp>
        <p:nvSpPr>
          <p:cNvPr id="2" name="标题 1"/>
          <p:cNvSpPr>
            <a:spLocks noGrp="1"/>
          </p:cNvSpPr>
          <p:nvPr>
            <p:ph type="title"/>
          </p:nvPr>
        </p:nvSpPr>
        <p:spPr>
          <a:xfrm>
            <a:off x="963084" y="952500"/>
            <a:ext cx="10363200" cy="1362076"/>
          </a:xfrm>
        </p:spPr>
        <p:txBody>
          <a:bodyPr/>
          <a:lstStyle>
            <a:lvl1pPr algn="l">
              <a:buNone/>
              <a:defRPr sz="3335" b="0" cap="none"/>
            </a:lvl1pPr>
          </a:lstStyle>
          <a:p>
            <a:r>
              <a:rPr lang="zh-CN" altLang="en-US"/>
              <a:t>单击此处编辑母版标题样式</a:t>
            </a:r>
            <a:endParaRPr lang="en-US"/>
          </a:p>
        </p:txBody>
      </p:sp>
      <p:sp>
        <p:nvSpPr>
          <p:cNvPr id="3" name="文本占位符 2"/>
          <p:cNvSpPr>
            <a:spLocks noGrp="1"/>
          </p:cNvSpPr>
          <p:nvPr>
            <p:ph type="body" idx="1"/>
          </p:nvPr>
        </p:nvSpPr>
        <p:spPr>
          <a:xfrm>
            <a:off x="963084" y="2547938"/>
            <a:ext cx="10363200" cy="1338262"/>
          </a:xfrm>
        </p:spPr>
        <p:txBody>
          <a:bodyPr/>
          <a:lstStyle>
            <a:lvl1pPr marL="0" indent="0">
              <a:buNone/>
              <a:defRPr sz="2000">
                <a:solidFill>
                  <a:schemeClr val="tx1">
                    <a:tint val="75000"/>
                  </a:schemeClr>
                </a:solidFill>
              </a:defRPr>
            </a:lvl1pPr>
            <a:lvl2pPr>
              <a:buNone/>
              <a:defRPr sz="1500">
                <a:solidFill>
                  <a:schemeClr val="tx1">
                    <a:tint val="75000"/>
                  </a:schemeClr>
                </a:solidFill>
              </a:defRPr>
            </a:lvl2pPr>
            <a:lvl3pPr>
              <a:buNone/>
              <a:defRPr sz="1335">
                <a:solidFill>
                  <a:schemeClr val="tx1">
                    <a:tint val="75000"/>
                  </a:schemeClr>
                </a:solidFill>
              </a:defRPr>
            </a:lvl3pPr>
            <a:lvl4pPr>
              <a:buNone/>
              <a:defRPr sz="1165">
                <a:solidFill>
                  <a:schemeClr val="tx1">
                    <a:tint val="75000"/>
                  </a:schemeClr>
                </a:solidFill>
              </a:defRPr>
            </a:lvl4pPr>
            <a:lvl5pPr>
              <a:buNone/>
              <a:defRPr sz="1165">
                <a:solidFill>
                  <a:schemeClr val="tx1">
                    <a:tint val="75000"/>
                  </a:schemeClr>
                </a:solidFill>
              </a:defRPr>
            </a:lvl5pPr>
          </a:lstStyle>
          <a:p>
            <a:pPr lvl="0"/>
            <a:r>
              <a:rPr lang="zh-CN" altLang="en-US"/>
              <a:t>单击此处编辑母版文本样式</a:t>
            </a:r>
          </a:p>
        </p:txBody>
      </p:sp>
      <p:sp>
        <p:nvSpPr>
          <p:cNvPr id="8" name="日期占位符 3"/>
          <p:cNvSpPr>
            <a:spLocks noGrp="1"/>
          </p:cNvSpPr>
          <p:nvPr>
            <p:ph type="dt" sz="half" idx="10"/>
          </p:nvPr>
        </p:nvSpPr>
        <p:spPr/>
        <p:txBody>
          <a:bodyPr/>
          <a:lstStyle>
            <a:lvl1pPr>
              <a:defRPr/>
            </a:lvl1pPr>
          </a:lstStyle>
          <a:p>
            <a:pPr>
              <a:defRPr/>
            </a:pPr>
            <a:endParaRPr lang="en-US" altLang="zh-CN"/>
          </a:p>
        </p:txBody>
      </p:sp>
      <p:sp>
        <p:nvSpPr>
          <p:cNvPr id="9" name="页脚占位符 4"/>
          <p:cNvSpPr>
            <a:spLocks noGrp="1"/>
          </p:cNvSpPr>
          <p:nvPr>
            <p:ph type="ftr" sz="quarter" idx="11"/>
          </p:nvPr>
        </p:nvSpPr>
        <p:spPr>
          <a:xfrm>
            <a:off x="1066800" y="6172200"/>
            <a:ext cx="5334000" cy="457200"/>
          </a:xfrm>
        </p:spPr>
        <p:txBody>
          <a:bodyPr/>
          <a:lstStyle>
            <a:lvl1pPr>
              <a:defRPr/>
            </a:lvl1pPr>
          </a:lstStyle>
          <a:p>
            <a:pPr>
              <a:defRPr/>
            </a:pPr>
            <a:endParaRPr lang="en-US" altLang="zh-CN"/>
          </a:p>
        </p:txBody>
      </p:sp>
      <p:sp>
        <p:nvSpPr>
          <p:cNvPr id="10" name="灯片编号占位符 5"/>
          <p:cNvSpPr>
            <a:spLocks noGrp="1"/>
          </p:cNvSpPr>
          <p:nvPr>
            <p:ph type="sldNum" sz="quarter" idx="12"/>
          </p:nvPr>
        </p:nvSpPr>
        <p:spPr>
          <a:xfrm>
            <a:off x="194733" y="6208396"/>
            <a:ext cx="609600" cy="457200"/>
          </a:xfrm>
        </p:spPr>
        <p:txBody>
          <a:bodyPr/>
          <a:lstStyle>
            <a:lvl1pPr>
              <a:defRPr/>
            </a:lvl1pPr>
          </a:lstStyle>
          <a:p>
            <a:pPr>
              <a:defRPr/>
            </a:pPr>
            <a:fld id="{C72D94D1-F075-4153-BE00-C715FD8775E4}" type="slidenum">
              <a:rPr lang="en-US" altLang="zh-CN"/>
              <a:t>‹#›</a:t>
            </a:fld>
            <a:endParaRPr lang="en-US" altLang="zh-CN"/>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9" name="内容占位符 8"/>
          <p:cNvSpPr>
            <a:spLocks noGrp="1"/>
          </p:cNvSpPr>
          <p:nvPr>
            <p:ph sz="quarter" idx="1"/>
          </p:nvPr>
        </p:nvSpPr>
        <p:spPr>
          <a:xfrm>
            <a:off x="1219200" y="1447800"/>
            <a:ext cx="4998720" cy="4572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11" name="内容占位符 10"/>
          <p:cNvSpPr>
            <a:spLocks noGrp="1"/>
          </p:cNvSpPr>
          <p:nvPr>
            <p:ph sz="quarter" idx="2"/>
          </p:nvPr>
        </p:nvSpPr>
        <p:spPr>
          <a:xfrm>
            <a:off x="6578600" y="1447800"/>
            <a:ext cx="4998720" cy="4572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3" name="日期占位符 13"/>
          <p:cNvSpPr>
            <a:spLocks noGrp="1"/>
          </p:cNvSpPr>
          <p:nvPr>
            <p:ph type="dt" sz="half" idx="10"/>
          </p:nvPr>
        </p:nvSpPr>
        <p:spPr/>
        <p:txBody>
          <a:bodyPr/>
          <a:lstStyle>
            <a:lvl1pPr>
              <a:defRPr/>
            </a:lvl1pPr>
          </a:lstStyle>
          <a:p>
            <a:pPr>
              <a:defRPr/>
            </a:pPr>
            <a:endParaRPr lang="en-US" altLang="zh-CN"/>
          </a:p>
        </p:txBody>
      </p:sp>
      <p:sp>
        <p:nvSpPr>
          <p:cNvPr id="4" name="页脚占位符 2"/>
          <p:cNvSpPr>
            <a:spLocks noGrp="1"/>
          </p:cNvSpPr>
          <p:nvPr>
            <p:ph type="ftr" sz="quarter" idx="11"/>
          </p:nvPr>
        </p:nvSpPr>
        <p:spPr/>
        <p:txBody>
          <a:bodyPr/>
          <a:lstStyle>
            <a:lvl1pPr>
              <a:defRPr/>
            </a:lvl1pPr>
          </a:lstStyle>
          <a:p>
            <a:pPr>
              <a:defRPr/>
            </a:pPr>
            <a:endParaRPr lang="en-US" altLang="zh-CN"/>
          </a:p>
        </p:txBody>
      </p:sp>
      <p:sp>
        <p:nvSpPr>
          <p:cNvPr id="5" name="灯片编号占位符 22"/>
          <p:cNvSpPr>
            <a:spLocks noGrp="1"/>
          </p:cNvSpPr>
          <p:nvPr>
            <p:ph type="sldNum" sz="quarter" idx="12"/>
          </p:nvPr>
        </p:nvSpPr>
        <p:spPr/>
        <p:txBody>
          <a:bodyPr/>
          <a:lstStyle>
            <a:lvl1pPr>
              <a:defRPr/>
            </a:lvl1pPr>
          </a:lstStyle>
          <a:p>
            <a:pPr>
              <a:defRPr/>
            </a:pPr>
            <a:fld id="{D26AF344-DC3A-48CC-852F-3F1C51A1C36C}" type="slidenum">
              <a:rPr lang="en-US" altLang="zh-CN"/>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219200" y="273050"/>
            <a:ext cx="10363200" cy="1143000"/>
          </a:xfrm>
        </p:spPr>
        <p:txBody>
          <a:bodyPr/>
          <a:lstStyle>
            <a:lvl1pPr>
              <a:defRPr/>
            </a:lvl1pPr>
          </a:lstStyle>
          <a:p>
            <a:r>
              <a:rPr lang="zh-CN" altLang="en-US"/>
              <a:t>单击此处编辑母版标题样式</a:t>
            </a:r>
            <a:endParaRPr lang="en-US"/>
          </a:p>
        </p:txBody>
      </p:sp>
      <p:sp>
        <p:nvSpPr>
          <p:cNvPr id="3" name="文本占位符 2"/>
          <p:cNvSpPr>
            <a:spLocks noGrp="1"/>
          </p:cNvSpPr>
          <p:nvPr>
            <p:ph type="body" idx="1"/>
          </p:nvPr>
        </p:nvSpPr>
        <p:spPr>
          <a:xfrm>
            <a:off x="1219200" y="1447800"/>
            <a:ext cx="4978400" cy="762000"/>
          </a:xfrm>
          <a:noFill/>
          <a:ln w="12700" cap="sq" cmpd="sng" algn="ctr">
            <a:noFill/>
            <a:prstDash val="solid"/>
          </a:ln>
        </p:spPr>
        <p:txBody>
          <a:bodyPr anchor="b">
            <a:noAutofit/>
          </a:bodyPr>
          <a:lstStyle>
            <a:lvl1pPr marL="0" indent="0">
              <a:buNone/>
              <a:defRPr sz="2000" b="1">
                <a:solidFill>
                  <a:schemeClr val="accent1"/>
                </a:solidFill>
                <a:latin typeface="+mj-lt"/>
                <a:ea typeface="+mj-ea"/>
                <a:cs typeface="+mj-cs"/>
              </a:defRPr>
            </a:lvl1pPr>
            <a:lvl2pPr>
              <a:buNone/>
              <a:defRPr sz="1665" b="1"/>
            </a:lvl2pPr>
            <a:lvl3pPr>
              <a:buNone/>
              <a:defRPr sz="1500" b="1"/>
            </a:lvl3pPr>
            <a:lvl4pPr>
              <a:buNone/>
              <a:defRPr sz="1335" b="1"/>
            </a:lvl4pPr>
            <a:lvl5pPr>
              <a:buNone/>
              <a:defRPr sz="1335" b="1"/>
            </a:lvl5pPr>
          </a:lstStyle>
          <a:p>
            <a:pPr lvl="0"/>
            <a:r>
              <a:rPr lang="zh-CN" altLang="en-US"/>
              <a:t>单击此处编辑母版文本样式</a:t>
            </a:r>
          </a:p>
        </p:txBody>
      </p:sp>
      <p:sp>
        <p:nvSpPr>
          <p:cNvPr id="4" name="文本占位符 3"/>
          <p:cNvSpPr>
            <a:spLocks noGrp="1"/>
          </p:cNvSpPr>
          <p:nvPr>
            <p:ph type="body" sz="half" idx="3"/>
          </p:nvPr>
        </p:nvSpPr>
        <p:spPr>
          <a:xfrm>
            <a:off x="6604000" y="1447800"/>
            <a:ext cx="4978400" cy="762000"/>
          </a:xfrm>
          <a:noFill/>
          <a:ln w="12700" cap="sq" cmpd="sng" algn="ctr">
            <a:noFill/>
            <a:prstDash val="solid"/>
          </a:ln>
        </p:spPr>
        <p:txBody>
          <a:bodyPr anchor="b">
            <a:noAutofit/>
          </a:bodyPr>
          <a:lstStyle>
            <a:lvl1pPr marL="0" indent="0">
              <a:buNone/>
              <a:defRPr sz="2000" b="1">
                <a:solidFill>
                  <a:schemeClr val="accent1"/>
                </a:solidFill>
                <a:latin typeface="+mj-lt"/>
                <a:ea typeface="+mj-ea"/>
                <a:cs typeface="+mj-cs"/>
              </a:defRPr>
            </a:lvl1pPr>
            <a:lvl2pPr>
              <a:buNone/>
              <a:defRPr sz="1665" b="1"/>
            </a:lvl2pPr>
            <a:lvl3pPr>
              <a:buNone/>
              <a:defRPr sz="1500" b="1"/>
            </a:lvl3pPr>
            <a:lvl4pPr>
              <a:buNone/>
              <a:defRPr sz="1335" b="1"/>
            </a:lvl4pPr>
            <a:lvl5pPr>
              <a:buNone/>
              <a:defRPr sz="1335" b="1"/>
            </a:lvl5pPr>
          </a:lstStyle>
          <a:p>
            <a:pPr lvl="0"/>
            <a:r>
              <a:rPr lang="zh-CN" altLang="en-US"/>
              <a:t>单击此处编辑母版文本样式</a:t>
            </a:r>
          </a:p>
        </p:txBody>
      </p:sp>
      <p:sp>
        <p:nvSpPr>
          <p:cNvPr id="11" name="内容占位符 10"/>
          <p:cNvSpPr>
            <a:spLocks noGrp="1"/>
          </p:cNvSpPr>
          <p:nvPr>
            <p:ph sz="half" idx="2"/>
          </p:nvPr>
        </p:nvSpPr>
        <p:spPr>
          <a:xfrm>
            <a:off x="1219200" y="2247900"/>
            <a:ext cx="4978400" cy="3886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13" name="内容占位符 12"/>
          <p:cNvSpPr>
            <a:spLocks noGrp="1"/>
          </p:cNvSpPr>
          <p:nvPr>
            <p:ph sz="half" idx="4"/>
          </p:nvPr>
        </p:nvSpPr>
        <p:spPr>
          <a:xfrm>
            <a:off x="6604000" y="2247900"/>
            <a:ext cx="4978400" cy="3886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5" name="日期占位符 13"/>
          <p:cNvSpPr>
            <a:spLocks noGrp="1"/>
          </p:cNvSpPr>
          <p:nvPr>
            <p:ph type="dt" sz="half" idx="10"/>
          </p:nvPr>
        </p:nvSpPr>
        <p:spPr/>
        <p:txBody>
          <a:bodyPr/>
          <a:lstStyle>
            <a:lvl1pPr>
              <a:defRPr/>
            </a:lvl1pPr>
          </a:lstStyle>
          <a:p>
            <a:pPr>
              <a:defRPr/>
            </a:pPr>
            <a:endParaRPr lang="en-US" altLang="zh-CN"/>
          </a:p>
        </p:txBody>
      </p:sp>
      <p:sp>
        <p:nvSpPr>
          <p:cNvPr id="6" name="页脚占位符 2"/>
          <p:cNvSpPr>
            <a:spLocks noGrp="1"/>
          </p:cNvSpPr>
          <p:nvPr>
            <p:ph type="ftr" sz="quarter" idx="11"/>
          </p:nvPr>
        </p:nvSpPr>
        <p:spPr/>
        <p:txBody>
          <a:bodyPr/>
          <a:lstStyle>
            <a:lvl1pPr>
              <a:defRPr/>
            </a:lvl1pPr>
          </a:lstStyle>
          <a:p>
            <a:pPr>
              <a:defRPr/>
            </a:pPr>
            <a:endParaRPr lang="en-US" altLang="zh-CN"/>
          </a:p>
        </p:txBody>
      </p:sp>
      <p:sp>
        <p:nvSpPr>
          <p:cNvPr id="7" name="灯片编号占位符 22"/>
          <p:cNvSpPr>
            <a:spLocks noGrp="1"/>
          </p:cNvSpPr>
          <p:nvPr>
            <p:ph type="sldNum" sz="quarter" idx="12"/>
          </p:nvPr>
        </p:nvSpPr>
        <p:spPr/>
        <p:txBody>
          <a:bodyPr/>
          <a:lstStyle>
            <a:lvl1pPr>
              <a:defRPr/>
            </a:lvl1pPr>
          </a:lstStyle>
          <a:p>
            <a:pPr>
              <a:defRPr/>
            </a:pPr>
            <a:fld id="{D7F34CF6-CC33-40EA-A053-7BEE58FA70F0}" type="slidenum">
              <a:rPr lang="en-US" altLang="zh-CN"/>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en-US"/>
          </a:p>
        </p:txBody>
      </p:sp>
      <p:sp>
        <p:nvSpPr>
          <p:cNvPr id="3" name="日期占位符 13"/>
          <p:cNvSpPr>
            <a:spLocks noGrp="1"/>
          </p:cNvSpPr>
          <p:nvPr>
            <p:ph type="dt" sz="half" idx="10"/>
          </p:nvPr>
        </p:nvSpPr>
        <p:spPr/>
        <p:txBody>
          <a:bodyPr/>
          <a:lstStyle>
            <a:lvl1pPr>
              <a:defRPr/>
            </a:lvl1pPr>
          </a:lstStyle>
          <a:p>
            <a:pPr>
              <a:defRPr/>
            </a:pPr>
            <a:endParaRPr lang="en-US" altLang="zh-CN"/>
          </a:p>
        </p:txBody>
      </p:sp>
      <p:sp>
        <p:nvSpPr>
          <p:cNvPr id="4" name="页脚占位符 2"/>
          <p:cNvSpPr>
            <a:spLocks noGrp="1"/>
          </p:cNvSpPr>
          <p:nvPr>
            <p:ph type="ftr" sz="quarter" idx="11"/>
          </p:nvPr>
        </p:nvSpPr>
        <p:spPr/>
        <p:txBody>
          <a:bodyPr/>
          <a:lstStyle>
            <a:lvl1pPr>
              <a:defRPr/>
            </a:lvl1pPr>
          </a:lstStyle>
          <a:p>
            <a:pPr>
              <a:defRPr/>
            </a:pPr>
            <a:endParaRPr lang="en-US" altLang="zh-CN"/>
          </a:p>
        </p:txBody>
      </p:sp>
      <p:sp>
        <p:nvSpPr>
          <p:cNvPr id="5" name="灯片编号占位符 22"/>
          <p:cNvSpPr>
            <a:spLocks noGrp="1"/>
          </p:cNvSpPr>
          <p:nvPr>
            <p:ph type="sldNum" sz="quarter" idx="12"/>
          </p:nvPr>
        </p:nvSpPr>
        <p:spPr/>
        <p:txBody>
          <a:bodyPr/>
          <a:lstStyle>
            <a:lvl1pPr>
              <a:defRPr/>
            </a:lvl1pPr>
          </a:lstStyle>
          <a:p>
            <a:pPr>
              <a:defRPr/>
            </a:pPr>
            <a:fld id="{C364FDB7-6071-474E-8A6D-B6A7CA534216}" type="slidenum">
              <a:rPr lang="en-US" altLang="zh-CN"/>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3"/>
          <p:cNvSpPr>
            <a:spLocks noGrp="1"/>
          </p:cNvSpPr>
          <p:nvPr>
            <p:ph type="dt" sz="half" idx="10"/>
          </p:nvPr>
        </p:nvSpPr>
        <p:spPr/>
        <p:txBody>
          <a:bodyPr/>
          <a:lstStyle>
            <a:lvl1pPr>
              <a:defRPr/>
            </a:lvl1pPr>
          </a:lstStyle>
          <a:p>
            <a:pPr>
              <a:defRPr/>
            </a:pPr>
            <a:endParaRPr lang="en-US" altLang="zh-CN"/>
          </a:p>
        </p:txBody>
      </p:sp>
      <p:sp>
        <p:nvSpPr>
          <p:cNvPr id="3" name="页脚占位符 2"/>
          <p:cNvSpPr>
            <a:spLocks noGrp="1"/>
          </p:cNvSpPr>
          <p:nvPr>
            <p:ph type="ftr" sz="quarter" idx="11"/>
          </p:nvPr>
        </p:nvSpPr>
        <p:spPr/>
        <p:txBody>
          <a:bodyPr/>
          <a:lstStyle>
            <a:lvl1pPr>
              <a:defRPr/>
            </a:lvl1pPr>
          </a:lstStyle>
          <a:p>
            <a:pPr>
              <a:defRPr/>
            </a:pPr>
            <a:endParaRPr lang="en-US" altLang="zh-CN"/>
          </a:p>
        </p:txBody>
      </p:sp>
      <p:sp>
        <p:nvSpPr>
          <p:cNvPr id="4" name="灯片编号占位符 22"/>
          <p:cNvSpPr>
            <a:spLocks noGrp="1"/>
          </p:cNvSpPr>
          <p:nvPr>
            <p:ph type="sldNum" sz="quarter" idx="12"/>
          </p:nvPr>
        </p:nvSpPr>
        <p:spPr/>
        <p:txBody>
          <a:bodyPr/>
          <a:lstStyle>
            <a:lvl1pPr>
              <a:defRPr/>
            </a:lvl1pPr>
          </a:lstStyle>
          <a:p>
            <a:pPr>
              <a:defRPr/>
            </a:pPr>
            <a:fld id="{77530FAE-CD6F-4421-9B83-A0A03D861B5A}" type="slidenum">
              <a:rPr lang="en-US" altLang="zh-CN"/>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2335"/>
          </a:p>
        </p:txBody>
      </p:sp>
      <p:sp useBgFill="1">
        <p:nvSpPr>
          <p:cNvPr id="5" name="圆角矩形 10"/>
          <p:cNvSpPr/>
          <p:nvPr/>
        </p:nvSpPr>
        <p:spPr>
          <a:xfrm>
            <a:off x="84669" y="70486"/>
            <a:ext cx="12018433" cy="6692264"/>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hangingPunct="1">
              <a:defRPr/>
            </a:pPr>
            <a:endParaRPr lang="en-US" sz="2335"/>
          </a:p>
        </p:txBody>
      </p:sp>
      <p:sp>
        <p:nvSpPr>
          <p:cNvPr id="2" name="标题 1"/>
          <p:cNvSpPr>
            <a:spLocks noGrp="1"/>
          </p:cNvSpPr>
          <p:nvPr>
            <p:ph type="title"/>
          </p:nvPr>
        </p:nvSpPr>
        <p:spPr>
          <a:xfrm>
            <a:off x="1219200" y="273050"/>
            <a:ext cx="10363200" cy="1143000"/>
          </a:xfrm>
        </p:spPr>
        <p:txBody>
          <a:bodyPr/>
          <a:lstStyle>
            <a:lvl1pPr algn="l">
              <a:buNone/>
              <a:defRPr sz="3335" b="0"/>
            </a:lvl1pPr>
          </a:lstStyle>
          <a:p>
            <a:r>
              <a:rPr lang="zh-CN" altLang="en-US"/>
              <a:t>单击此处编辑母版标题样式</a:t>
            </a:r>
            <a:endParaRPr lang="en-US"/>
          </a:p>
        </p:txBody>
      </p:sp>
      <p:sp>
        <p:nvSpPr>
          <p:cNvPr id="3" name="文本占位符 2"/>
          <p:cNvSpPr>
            <a:spLocks noGrp="1"/>
          </p:cNvSpPr>
          <p:nvPr>
            <p:ph type="body" idx="2"/>
          </p:nvPr>
        </p:nvSpPr>
        <p:spPr>
          <a:xfrm>
            <a:off x="1219200" y="1600200"/>
            <a:ext cx="2540000" cy="4495800"/>
          </a:xfrm>
        </p:spPr>
        <p:txBody>
          <a:bodyPr/>
          <a:lstStyle>
            <a:lvl1pPr marL="0" indent="0">
              <a:buNone/>
              <a:defRPr sz="1500"/>
            </a:lvl1pPr>
            <a:lvl2pPr>
              <a:buNone/>
              <a:defRPr sz="1000"/>
            </a:lvl2pPr>
            <a:lvl3pPr>
              <a:buNone/>
              <a:defRPr sz="835"/>
            </a:lvl3pPr>
            <a:lvl4pPr>
              <a:buNone/>
              <a:defRPr sz="750"/>
            </a:lvl4pPr>
            <a:lvl5pPr>
              <a:buNone/>
              <a:defRPr sz="750"/>
            </a:lvl5pPr>
          </a:lstStyle>
          <a:p>
            <a:pPr lvl="0"/>
            <a:r>
              <a:rPr lang="zh-CN" altLang="en-US"/>
              <a:t>单击此处编辑母版文本样式</a:t>
            </a:r>
          </a:p>
        </p:txBody>
      </p:sp>
      <p:sp>
        <p:nvSpPr>
          <p:cNvPr id="11" name="内容占位符 10"/>
          <p:cNvSpPr>
            <a:spLocks noGrp="1"/>
          </p:cNvSpPr>
          <p:nvPr>
            <p:ph sz="quarter" idx="1"/>
          </p:nvPr>
        </p:nvSpPr>
        <p:spPr>
          <a:xfrm>
            <a:off x="3962400" y="1600200"/>
            <a:ext cx="7620000" cy="4495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日期占位符 4"/>
          <p:cNvSpPr>
            <a:spLocks noGrp="1"/>
          </p:cNvSpPr>
          <p:nvPr>
            <p:ph type="dt" sz="half" idx="10"/>
          </p:nvPr>
        </p:nvSpPr>
        <p:spPr/>
        <p:txBody>
          <a:bodyPr/>
          <a:lstStyle>
            <a:lvl1pPr>
              <a:defRPr/>
            </a:lvl1pPr>
          </a:lstStyle>
          <a:p>
            <a:pPr>
              <a:defRPr/>
            </a:pPr>
            <a:endParaRPr lang="en-US" altLang="zh-CN"/>
          </a:p>
        </p:txBody>
      </p:sp>
      <p:sp>
        <p:nvSpPr>
          <p:cNvPr id="7" name="页脚占位符 5"/>
          <p:cNvSpPr>
            <a:spLocks noGrp="1"/>
          </p:cNvSpPr>
          <p:nvPr>
            <p:ph type="ftr" sz="quarter" idx="11"/>
          </p:nvPr>
        </p:nvSpPr>
        <p:spPr/>
        <p:txBody>
          <a:bodyPr/>
          <a:lstStyle>
            <a:lvl1pPr>
              <a:defRPr/>
            </a:lvl1pPr>
          </a:lstStyle>
          <a:p>
            <a:pPr>
              <a:defRPr/>
            </a:pPr>
            <a:endParaRPr lang="en-US" altLang="zh-CN"/>
          </a:p>
        </p:txBody>
      </p:sp>
      <p:sp>
        <p:nvSpPr>
          <p:cNvPr id="8" name="灯片编号占位符 6"/>
          <p:cNvSpPr>
            <a:spLocks noGrp="1"/>
          </p:cNvSpPr>
          <p:nvPr>
            <p:ph type="sldNum" sz="quarter" idx="12"/>
          </p:nvPr>
        </p:nvSpPr>
        <p:spPr/>
        <p:txBody>
          <a:bodyPr/>
          <a:lstStyle>
            <a:lvl1pPr>
              <a:defRPr/>
            </a:lvl1pPr>
          </a:lstStyle>
          <a:p>
            <a:pPr>
              <a:defRPr/>
            </a:pPr>
            <a:fld id="{7BECEC17-459E-4D75-81DC-D6EDF54BC207}" type="slidenum">
              <a:rPr lang="en-US" altLang="zh-CN"/>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5" name="矩形 4"/>
          <p:cNvSpPr/>
          <p:nvPr/>
        </p:nvSpPr>
        <p:spPr>
          <a:xfrm flipV="1">
            <a:off x="91019" y="4682490"/>
            <a:ext cx="12009967" cy="93346"/>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2335"/>
          </a:p>
        </p:txBody>
      </p:sp>
      <p:sp>
        <p:nvSpPr>
          <p:cNvPr id="6" name="矩形 5"/>
          <p:cNvSpPr/>
          <p:nvPr/>
        </p:nvSpPr>
        <p:spPr>
          <a:xfrm>
            <a:off x="91019" y="4650106"/>
            <a:ext cx="12009967" cy="4572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2335"/>
          </a:p>
        </p:txBody>
      </p:sp>
      <p:sp>
        <p:nvSpPr>
          <p:cNvPr id="7" name="矩形 6"/>
          <p:cNvSpPr/>
          <p:nvPr/>
        </p:nvSpPr>
        <p:spPr>
          <a:xfrm>
            <a:off x="91019" y="4773930"/>
            <a:ext cx="12009967" cy="47626"/>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hangingPunct="1">
              <a:defRPr/>
            </a:pPr>
            <a:endParaRPr lang="en-US" sz="2335"/>
          </a:p>
        </p:txBody>
      </p:sp>
      <p:sp>
        <p:nvSpPr>
          <p:cNvPr id="2" name="标题 1"/>
          <p:cNvSpPr>
            <a:spLocks noGrp="1"/>
          </p:cNvSpPr>
          <p:nvPr>
            <p:ph type="title"/>
          </p:nvPr>
        </p:nvSpPr>
        <p:spPr>
          <a:xfrm>
            <a:off x="1219200" y="4900550"/>
            <a:ext cx="9753600" cy="522288"/>
          </a:xfrm>
        </p:spPr>
        <p:txBody>
          <a:bodyPr anchor="ctr">
            <a:noAutofit/>
          </a:bodyPr>
          <a:lstStyle>
            <a:lvl1pPr algn="l">
              <a:buNone/>
              <a:defRPr sz="2335" b="0"/>
            </a:lvl1pPr>
          </a:lstStyle>
          <a:p>
            <a:r>
              <a:rPr lang="zh-CN" altLang="en-US"/>
              <a:t>单击此处编辑母版标题样式</a:t>
            </a:r>
            <a:endParaRPr lang="en-US"/>
          </a:p>
        </p:txBody>
      </p:sp>
      <p:sp>
        <p:nvSpPr>
          <p:cNvPr id="4" name="文本占位符 3"/>
          <p:cNvSpPr>
            <a:spLocks noGrp="1"/>
          </p:cNvSpPr>
          <p:nvPr>
            <p:ph type="body" sz="half" idx="2"/>
          </p:nvPr>
        </p:nvSpPr>
        <p:spPr>
          <a:xfrm>
            <a:off x="1219200" y="5445826"/>
            <a:ext cx="9753600" cy="685800"/>
          </a:xfrm>
        </p:spPr>
        <p:txBody>
          <a:bodyPr/>
          <a:lstStyle>
            <a:lvl1pPr marL="0" indent="0">
              <a:buFontTx/>
              <a:buNone/>
              <a:defRPr sz="1335"/>
            </a:lvl1pPr>
            <a:lvl2pPr>
              <a:defRPr sz="1000"/>
            </a:lvl2pPr>
            <a:lvl3pPr>
              <a:defRPr sz="835"/>
            </a:lvl3pPr>
            <a:lvl4pPr>
              <a:defRPr sz="750"/>
            </a:lvl4pPr>
            <a:lvl5pPr>
              <a:defRPr sz="750"/>
            </a:lvl5pPr>
          </a:lstStyle>
          <a:p>
            <a:pPr lvl="0"/>
            <a:r>
              <a:rPr lang="zh-CN" altLang="en-US"/>
              <a:t>单击此处编辑母版文本样式</a:t>
            </a:r>
          </a:p>
        </p:txBody>
      </p:sp>
      <p:sp>
        <p:nvSpPr>
          <p:cNvPr id="3" name="图片占位符 2"/>
          <p:cNvSpPr>
            <a:spLocks noGrp="1"/>
          </p:cNvSpPr>
          <p:nvPr>
            <p:ph type="pic" idx="1"/>
          </p:nvPr>
        </p:nvSpPr>
        <p:spPr>
          <a:xfrm>
            <a:off x="91081" y="66675"/>
            <a:ext cx="12002497" cy="4581526"/>
          </a:xfrm>
          <a:prstGeom prst="round2SameRect">
            <a:avLst>
              <a:gd name="adj1" fmla="val 7101"/>
              <a:gd name="adj2" fmla="val 0"/>
            </a:avLst>
          </a:prstGeom>
          <a:solidFill>
            <a:schemeClr val="bg2"/>
          </a:solidFill>
          <a:ln w="6350">
            <a:solidFill>
              <a:schemeClr val="tx1"/>
            </a:solidFill>
          </a:ln>
        </p:spPr>
        <p:txBody>
          <a:bodyPr>
            <a:normAutofit/>
          </a:bodyPr>
          <a:lstStyle>
            <a:lvl1pPr marL="0" indent="0">
              <a:buNone/>
              <a:defRPr sz="2665"/>
            </a:lvl1pPr>
          </a:lstStyle>
          <a:p>
            <a:pPr lvl="0"/>
            <a:r>
              <a:rPr lang="zh-CN" altLang="en-US" noProof="0"/>
              <a:t>单击图标添加图片</a:t>
            </a:r>
            <a:endParaRPr lang="en-US" noProof="0" dirty="0"/>
          </a:p>
        </p:txBody>
      </p:sp>
      <p:sp>
        <p:nvSpPr>
          <p:cNvPr id="8" name="日期占位符 4"/>
          <p:cNvSpPr>
            <a:spLocks noGrp="1"/>
          </p:cNvSpPr>
          <p:nvPr>
            <p:ph type="dt" sz="half" idx="10"/>
          </p:nvPr>
        </p:nvSpPr>
        <p:spPr/>
        <p:txBody>
          <a:bodyPr/>
          <a:lstStyle>
            <a:lvl1pPr>
              <a:defRPr/>
            </a:lvl1pPr>
          </a:lstStyle>
          <a:p>
            <a:pPr>
              <a:defRPr/>
            </a:pPr>
            <a:endParaRPr lang="en-US" altLang="zh-CN"/>
          </a:p>
        </p:txBody>
      </p:sp>
      <p:sp>
        <p:nvSpPr>
          <p:cNvPr id="9" name="页脚占位符 5"/>
          <p:cNvSpPr>
            <a:spLocks noGrp="1"/>
          </p:cNvSpPr>
          <p:nvPr>
            <p:ph type="ftr" sz="quarter" idx="11"/>
          </p:nvPr>
        </p:nvSpPr>
        <p:spPr>
          <a:xfrm>
            <a:off x="1219200" y="6172200"/>
            <a:ext cx="5181600" cy="457200"/>
          </a:xfrm>
        </p:spPr>
        <p:txBody>
          <a:bodyPr/>
          <a:lstStyle>
            <a:lvl1pPr>
              <a:defRPr/>
            </a:lvl1pPr>
          </a:lstStyle>
          <a:p>
            <a:pPr>
              <a:defRPr/>
            </a:pPr>
            <a:endParaRPr lang="en-US" altLang="zh-CN"/>
          </a:p>
        </p:txBody>
      </p:sp>
      <p:sp>
        <p:nvSpPr>
          <p:cNvPr id="10" name="灯片编号占位符 6"/>
          <p:cNvSpPr>
            <a:spLocks noGrp="1"/>
          </p:cNvSpPr>
          <p:nvPr>
            <p:ph type="sldNum" sz="quarter" idx="12"/>
          </p:nvPr>
        </p:nvSpPr>
        <p:spPr>
          <a:xfrm>
            <a:off x="194733" y="6208396"/>
            <a:ext cx="609600" cy="457200"/>
          </a:xfrm>
        </p:spPr>
        <p:txBody>
          <a:bodyPr/>
          <a:lstStyle>
            <a:lvl1pPr>
              <a:defRPr/>
            </a:lvl1pPr>
          </a:lstStyle>
          <a:p>
            <a:pPr>
              <a:defRPr/>
            </a:pPr>
            <a:fld id="{DB104117-642A-43D3-8A2C-C19DE3537205}" type="slidenum">
              <a:rPr lang="en-US" altLang="zh-CN"/>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标题占位符 21"/>
          <p:cNvSpPr>
            <a:spLocks noGrp="1" noChangeArrowheads="1"/>
          </p:cNvSpPr>
          <p:nvPr>
            <p:ph type="title"/>
          </p:nvPr>
        </p:nvSpPr>
        <p:spPr bwMode="auto">
          <a:xfrm>
            <a:off x="1219200" y="274320"/>
            <a:ext cx="10363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lstStyle/>
          <a:p>
            <a:pPr lvl="0"/>
            <a:r>
              <a:rPr lang="zh-CN" altLang="en-US"/>
              <a:t>单击此处编辑母版标题样式</a:t>
            </a:r>
            <a:endParaRPr lang="en-US" altLang="zh-CN"/>
          </a:p>
        </p:txBody>
      </p:sp>
      <p:sp>
        <p:nvSpPr>
          <p:cNvPr id="1029" name="文本占位符 12"/>
          <p:cNvSpPr>
            <a:spLocks noGrp="1" noChangeArrowheads="1"/>
          </p:cNvSpPr>
          <p:nvPr>
            <p:ph type="body" idx="1"/>
          </p:nvPr>
        </p:nvSpPr>
        <p:spPr bwMode="auto">
          <a:xfrm>
            <a:off x="1219200" y="1447800"/>
            <a:ext cx="10363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14" name="日期占位符 13"/>
          <p:cNvSpPr>
            <a:spLocks noGrp="1"/>
          </p:cNvSpPr>
          <p:nvPr>
            <p:ph type="dt" sz="half" idx="2"/>
          </p:nvPr>
        </p:nvSpPr>
        <p:spPr>
          <a:xfrm>
            <a:off x="8229600" y="6191251"/>
            <a:ext cx="3302000" cy="476250"/>
          </a:xfrm>
          <a:prstGeom prst="rect">
            <a:avLst/>
          </a:prstGeom>
        </p:spPr>
        <p:txBody>
          <a:bodyPr anchor="ctr" anchorCtr="0"/>
          <a:lstStyle>
            <a:lvl1pPr algn="r" eaLnBrk="1" latinLnBrk="0" hangingPunct="1">
              <a:defRPr kumimoji="0" sz="1165">
                <a:solidFill>
                  <a:schemeClr val="tx2"/>
                </a:solidFill>
                <a:latin typeface="Times" panose="00000500000000020000"/>
              </a:defRPr>
            </a:lvl1pPr>
          </a:lstStyle>
          <a:p>
            <a:pPr>
              <a:defRPr/>
            </a:pPr>
            <a:endParaRPr lang="en-US" altLang="zh-CN"/>
          </a:p>
        </p:txBody>
      </p:sp>
      <p:sp>
        <p:nvSpPr>
          <p:cNvPr id="3" name="页脚占位符 2"/>
          <p:cNvSpPr>
            <a:spLocks noGrp="1"/>
          </p:cNvSpPr>
          <p:nvPr>
            <p:ph type="ftr" sz="quarter" idx="3"/>
          </p:nvPr>
        </p:nvSpPr>
        <p:spPr>
          <a:xfrm>
            <a:off x="1219200" y="6172200"/>
            <a:ext cx="5283200" cy="457200"/>
          </a:xfrm>
          <a:prstGeom prst="rect">
            <a:avLst/>
          </a:prstGeom>
        </p:spPr>
        <p:txBody>
          <a:bodyPr anchor="ctr" anchorCtr="0"/>
          <a:lstStyle>
            <a:lvl1pPr eaLnBrk="1" latinLnBrk="0" hangingPunct="1">
              <a:defRPr kumimoji="0" sz="1165">
                <a:solidFill>
                  <a:schemeClr val="tx2"/>
                </a:solidFill>
                <a:latin typeface="Times" panose="00000500000000020000"/>
              </a:defRPr>
            </a:lvl1pPr>
          </a:lstStyle>
          <a:p>
            <a:pPr>
              <a:defRPr/>
            </a:pPr>
            <a:endParaRPr lang="en-US" altLang="zh-CN"/>
          </a:p>
        </p:txBody>
      </p:sp>
      <p:sp>
        <p:nvSpPr>
          <p:cNvPr id="23" name="灯片编号占位符 22"/>
          <p:cNvSpPr>
            <a:spLocks noGrp="1"/>
          </p:cNvSpPr>
          <p:nvPr>
            <p:ph type="sldNum" sz="quarter" idx="4"/>
          </p:nvPr>
        </p:nvSpPr>
        <p:spPr>
          <a:xfrm>
            <a:off x="194733" y="6210300"/>
            <a:ext cx="609600" cy="457200"/>
          </a:xfrm>
          <a:prstGeom prst="ellipse">
            <a:avLst/>
          </a:prstGeom>
          <a:solidFill>
            <a:schemeClr val="accent1"/>
          </a:solidFill>
        </p:spPr>
        <p:txBody>
          <a:bodyPr vert="horz" wrap="none" lIns="0" tIns="0" rIns="0" bIns="0" numCol="1" anchor="ctr" anchorCtr="1" compatLnSpc="1">
            <a:noAutofit/>
          </a:bodyPr>
          <a:lstStyle>
            <a:lvl1pPr algn="ctr" eaLnBrk="1" hangingPunct="1">
              <a:defRPr sz="1165">
                <a:solidFill>
                  <a:srgbClr val="FFFFFF"/>
                </a:solidFill>
                <a:latin typeface="Franklin Gothic Book" panose="020B0503020102020204" pitchFamily="34" charset="0"/>
                <a:ea typeface="YouYuan" panose="02010509060101010101" pitchFamily="49" charset="-122"/>
              </a:defRPr>
            </a:lvl1pPr>
          </a:lstStyle>
          <a:p>
            <a:pPr>
              <a:defRPr/>
            </a:pPr>
            <a:fld id="{328403A9-FFB8-4FB4-B4E4-90CF38BE4D48}" type="slidenum">
              <a:rPr lang="en-US" altLang="zh-CN"/>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rtl="0" eaLnBrk="0" fontAlgn="base" hangingPunct="0">
        <a:spcBef>
          <a:spcPct val="0"/>
        </a:spcBef>
        <a:spcAft>
          <a:spcPct val="0"/>
        </a:spcAft>
        <a:defRPr sz="3300" kern="1200">
          <a:solidFill>
            <a:schemeClr val="tx2"/>
          </a:solidFill>
          <a:latin typeface="+mj-lt"/>
          <a:ea typeface="YouYuan" panose="02010509060101010101" pitchFamily="49" charset="-122"/>
          <a:cs typeface="+mj-cs"/>
        </a:defRPr>
      </a:lvl1pPr>
      <a:lvl2pPr algn="l" rtl="0" eaLnBrk="0" fontAlgn="base" hangingPunct="0">
        <a:spcBef>
          <a:spcPct val="0"/>
        </a:spcBef>
        <a:spcAft>
          <a:spcPct val="0"/>
        </a:spcAft>
        <a:defRPr sz="3300">
          <a:solidFill>
            <a:schemeClr val="tx2"/>
          </a:solidFill>
          <a:latin typeface="Franklin Gothic Book" panose="020B0503020102020204" pitchFamily="34" charset="0"/>
          <a:ea typeface="YouYuan" panose="02010509060101010101" pitchFamily="49" charset="-122"/>
        </a:defRPr>
      </a:lvl2pPr>
      <a:lvl3pPr algn="l" rtl="0" eaLnBrk="0" fontAlgn="base" hangingPunct="0">
        <a:spcBef>
          <a:spcPct val="0"/>
        </a:spcBef>
        <a:spcAft>
          <a:spcPct val="0"/>
        </a:spcAft>
        <a:defRPr sz="3300">
          <a:solidFill>
            <a:schemeClr val="tx2"/>
          </a:solidFill>
          <a:latin typeface="Franklin Gothic Book" panose="020B0503020102020204" pitchFamily="34" charset="0"/>
          <a:ea typeface="YouYuan" panose="02010509060101010101" pitchFamily="49" charset="-122"/>
        </a:defRPr>
      </a:lvl3pPr>
      <a:lvl4pPr algn="l" rtl="0" eaLnBrk="0" fontAlgn="base" hangingPunct="0">
        <a:spcBef>
          <a:spcPct val="0"/>
        </a:spcBef>
        <a:spcAft>
          <a:spcPct val="0"/>
        </a:spcAft>
        <a:defRPr sz="3300">
          <a:solidFill>
            <a:schemeClr val="tx2"/>
          </a:solidFill>
          <a:latin typeface="Franklin Gothic Book" panose="020B0503020102020204" pitchFamily="34" charset="0"/>
          <a:ea typeface="YouYuan" panose="02010509060101010101" pitchFamily="49" charset="-122"/>
        </a:defRPr>
      </a:lvl4pPr>
      <a:lvl5pPr algn="l" rtl="0" eaLnBrk="0" fontAlgn="base" hangingPunct="0">
        <a:spcBef>
          <a:spcPct val="0"/>
        </a:spcBef>
        <a:spcAft>
          <a:spcPct val="0"/>
        </a:spcAft>
        <a:defRPr sz="3300">
          <a:solidFill>
            <a:schemeClr val="tx2"/>
          </a:solidFill>
          <a:latin typeface="Franklin Gothic Book" panose="020B0503020102020204" pitchFamily="34" charset="0"/>
          <a:ea typeface="YouYuan" panose="02010509060101010101" pitchFamily="49" charset="-122"/>
        </a:defRPr>
      </a:lvl5pPr>
      <a:lvl6pPr marL="381000" algn="l" rtl="0" fontAlgn="base">
        <a:spcBef>
          <a:spcPct val="0"/>
        </a:spcBef>
        <a:spcAft>
          <a:spcPct val="0"/>
        </a:spcAft>
        <a:defRPr sz="3335">
          <a:solidFill>
            <a:schemeClr val="tx2"/>
          </a:solidFill>
          <a:latin typeface="Franklin Gothic Book" panose="020B0503020102020204" pitchFamily="34" charset="0"/>
          <a:ea typeface="YouYuan" panose="02010509060101010101" pitchFamily="49" charset="-122"/>
        </a:defRPr>
      </a:lvl6pPr>
      <a:lvl7pPr marL="762000" algn="l" rtl="0" fontAlgn="base">
        <a:spcBef>
          <a:spcPct val="0"/>
        </a:spcBef>
        <a:spcAft>
          <a:spcPct val="0"/>
        </a:spcAft>
        <a:defRPr sz="3335">
          <a:solidFill>
            <a:schemeClr val="tx2"/>
          </a:solidFill>
          <a:latin typeface="Franklin Gothic Book" panose="020B0503020102020204" pitchFamily="34" charset="0"/>
          <a:ea typeface="YouYuan" panose="02010509060101010101" pitchFamily="49" charset="-122"/>
        </a:defRPr>
      </a:lvl7pPr>
      <a:lvl8pPr marL="1143000" algn="l" rtl="0" fontAlgn="base">
        <a:spcBef>
          <a:spcPct val="0"/>
        </a:spcBef>
        <a:spcAft>
          <a:spcPct val="0"/>
        </a:spcAft>
        <a:defRPr sz="3335">
          <a:solidFill>
            <a:schemeClr val="tx2"/>
          </a:solidFill>
          <a:latin typeface="Franklin Gothic Book" panose="020B0503020102020204" pitchFamily="34" charset="0"/>
          <a:ea typeface="YouYuan" panose="02010509060101010101" pitchFamily="49" charset="-122"/>
        </a:defRPr>
      </a:lvl8pPr>
      <a:lvl9pPr marL="1524000" algn="l" rtl="0" fontAlgn="base">
        <a:spcBef>
          <a:spcPct val="0"/>
        </a:spcBef>
        <a:spcAft>
          <a:spcPct val="0"/>
        </a:spcAft>
        <a:defRPr sz="3335">
          <a:solidFill>
            <a:schemeClr val="tx2"/>
          </a:solidFill>
          <a:latin typeface="Franklin Gothic Book" panose="020B0503020102020204" pitchFamily="34" charset="0"/>
          <a:ea typeface="YouYuan" panose="02010509060101010101" pitchFamily="49" charset="-122"/>
        </a:defRPr>
      </a:lvl9pPr>
    </p:titleStyle>
    <p:bodyStyle>
      <a:lvl1pPr marL="227330" indent="-227330" algn="l" rtl="0" eaLnBrk="0" fontAlgn="base" hangingPunct="0">
        <a:spcBef>
          <a:spcPts val="475"/>
        </a:spcBef>
        <a:spcAft>
          <a:spcPct val="0"/>
        </a:spcAft>
        <a:buClr>
          <a:schemeClr val="accent1"/>
        </a:buClr>
        <a:buSzPct val="85000"/>
        <a:buFont typeface="Wingdings 2" panose="05020102010507070707" pitchFamily="18" charset="2"/>
        <a:buChar char=""/>
        <a:defRPr sz="2100" kern="1200">
          <a:solidFill>
            <a:schemeClr val="tx1"/>
          </a:solidFill>
          <a:latin typeface="+mn-lt"/>
          <a:ea typeface="+mn-ea"/>
          <a:cs typeface="+mn-cs"/>
        </a:defRPr>
      </a:lvl1pPr>
      <a:lvl2pPr marL="455930" indent="-189230" algn="l" rtl="0" eaLnBrk="0" fontAlgn="base" hangingPunct="0">
        <a:spcBef>
          <a:spcPts val="315"/>
        </a:spcBef>
        <a:spcAft>
          <a:spcPct val="0"/>
        </a:spcAft>
        <a:buClr>
          <a:schemeClr val="accent2"/>
        </a:buClr>
        <a:buSzPct val="85000"/>
        <a:buFont typeface="Wingdings 2" panose="05020102010507070707" pitchFamily="18" charset="2"/>
        <a:buChar char=""/>
        <a:defRPr sz="2000" kern="1200">
          <a:solidFill>
            <a:schemeClr val="tx1"/>
          </a:solidFill>
          <a:latin typeface="+mn-lt"/>
          <a:ea typeface="+mn-ea"/>
          <a:cs typeface="+mn-cs"/>
        </a:defRPr>
      </a:lvl2pPr>
      <a:lvl3pPr marL="684530" indent="-189230" algn="l" rtl="0" eaLnBrk="0" fontAlgn="base" hangingPunct="0">
        <a:spcBef>
          <a:spcPts val="315"/>
        </a:spcBef>
        <a:spcAft>
          <a:spcPct val="0"/>
        </a:spcAft>
        <a:buClr>
          <a:srgbClr val="E6B1AB"/>
        </a:buClr>
        <a:buSzPct val="85000"/>
        <a:buFont typeface="Wingdings 2" panose="05020102010507070707" pitchFamily="18" charset="2"/>
        <a:buChar char=""/>
        <a:defRPr sz="1600" kern="1200">
          <a:solidFill>
            <a:schemeClr val="tx1"/>
          </a:solidFill>
          <a:latin typeface="+mn-lt"/>
          <a:ea typeface="+mn-ea"/>
          <a:cs typeface="+mn-cs"/>
        </a:defRPr>
      </a:lvl3pPr>
      <a:lvl4pPr marL="913130" indent="-189230" algn="l" rtl="0" eaLnBrk="0" fontAlgn="base" hangingPunct="0">
        <a:spcBef>
          <a:spcPts val="315"/>
        </a:spcBef>
        <a:spcAft>
          <a:spcPct val="0"/>
        </a:spcAft>
        <a:buClr>
          <a:srgbClr val="A28E6A"/>
        </a:buClr>
        <a:buSzPct val="80000"/>
        <a:buFont typeface="Wingdings 2" panose="05020102010507070707" pitchFamily="18" charset="2"/>
        <a:buChar char=""/>
        <a:defRPr sz="1600" kern="1200">
          <a:solidFill>
            <a:schemeClr val="tx1"/>
          </a:solidFill>
          <a:latin typeface="+mn-lt"/>
          <a:ea typeface="+mn-ea"/>
          <a:cs typeface="+mn-cs"/>
        </a:defRPr>
      </a:lvl4pPr>
      <a:lvl5pPr marL="1141730" indent="-189230" algn="l" rtl="0" eaLnBrk="0" fontAlgn="base" hangingPunct="0">
        <a:spcBef>
          <a:spcPts val="315"/>
        </a:spcBef>
        <a:spcAft>
          <a:spcPct val="0"/>
        </a:spcAft>
        <a:buClr>
          <a:srgbClr val="A28E6A"/>
        </a:buClr>
        <a:buChar char="o"/>
        <a:defRPr sz="1600" kern="1200">
          <a:solidFill>
            <a:schemeClr val="tx1"/>
          </a:solidFill>
          <a:latin typeface="+mn-lt"/>
          <a:ea typeface="+mn-ea"/>
          <a:cs typeface="+mn-cs"/>
        </a:defRPr>
      </a:lvl5pPr>
      <a:lvl6pPr marL="1371600" indent="-190500" algn="l" rtl="0" eaLnBrk="1" latinLnBrk="0" hangingPunct="1">
        <a:spcBef>
          <a:spcPts val="310"/>
        </a:spcBef>
        <a:buClr>
          <a:schemeClr val="accent3"/>
        </a:buClr>
        <a:buChar char="•"/>
        <a:defRPr kumimoji="0" sz="1500" kern="1200" baseline="0">
          <a:solidFill>
            <a:schemeClr val="tx1"/>
          </a:solidFill>
          <a:latin typeface="+mn-lt"/>
          <a:ea typeface="+mn-ea"/>
          <a:cs typeface="+mn-cs"/>
        </a:defRPr>
      </a:lvl6pPr>
      <a:lvl7pPr marL="1600200" indent="-190500" algn="l" rtl="0" eaLnBrk="1" latinLnBrk="0" hangingPunct="1">
        <a:spcBef>
          <a:spcPts val="310"/>
        </a:spcBef>
        <a:buClr>
          <a:schemeClr val="accent2"/>
        </a:buClr>
        <a:buChar char="•"/>
        <a:defRPr kumimoji="0" sz="1500" kern="1200">
          <a:solidFill>
            <a:schemeClr val="tx1"/>
          </a:solidFill>
          <a:latin typeface="+mn-lt"/>
          <a:ea typeface="+mn-ea"/>
          <a:cs typeface="+mn-cs"/>
        </a:defRPr>
      </a:lvl7pPr>
      <a:lvl8pPr marL="1828800" indent="-190500" algn="l" rtl="0" eaLnBrk="1" latinLnBrk="0" hangingPunct="1">
        <a:spcBef>
          <a:spcPts val="310"/>
        </a:spcBef>
        <a:buClr>
          <a:schemeClr val="accent1">
            <a:tint val="60000"/>
          </a:schemeClr>
        </a:buClr>
        <a:buChar char="•"/>
        <a:defRPr kumimoji="0" sz="1500" kern="1200">
          <a:solidFill>
            <a:schemeClr val="tx1"/>
          </a:solidFill>
          <a:latin typeface="+mn-lt"/>
          <a:ea typeface="+mn-ea"/>
          <a:cs typeface="+mn-cs"/>
        </a:defRPr>
      </a:lvl8pPr>
      <a:lvl9pPr marL="2057400" indent="-190500" algn="l" rtl="0" eaLnBrk="1" latinLnBrk="0" hangingPunct="1">
        <a:spcBef>
          <a:spcPts val="310"/>
        </a:spcBef>
        <a:buClr>
          <a:schemeClr val="accent2">
            <a:tint val="60000"/>
          </a:schemeClr>
        </a:buClr>
        <a:buChar char="•"/>
        <a:defRPr kumimoji="0" sz="1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81000" algn="l" rtl="0" eaLnBrk="1" latinLnBrk="0" hangingPunct="1">
        <a:defRPr kumimoji="0" kern="1200">
          <a:solidFill>
            <a:schemeClr val="tx1"/>
          </a:solidFill>
          <a:latin typeface="+mn-lt"/>
          <a:ea typeface="+mn-ea"/>
          <a:cs typeface="+mn-cs"/>
        </a:defRPr>
      </a:lvl2pPr>
      <a:lvl3pPr marL="762000" algn="l" rtl="0" eaLnBrk="1" latinLnBrk="0" hangingPunct="1">
        <a:defRPr kumimoji="0" kern="1200">
          <a:solidFill>
            <a:schemeClr val="tx1"/>
          </a:solidFill>
          <a:latin typeface="+mn-lt"/>
          <a:ea typeface="+mn-ea"/>
          <a:cs typeface="+mn-cs"/>
        </a:defRPr>
      </a:lvl3pPr>
      <a:lvl4pPr marL="1143000" algn="l" rtl="0" eaLnBrk="1" latinLnBrk="0" hangingPunct="1">
        <a:defRPr kumimoji="0" kern="1200">
          <a:solidFill>
            <a:schemeClr val="tx1"/>
          </a:solidFill>
          <a:latin typeface="+mn-lt"/>
          <a:ea typeface="+mn-ea"/>
          <a:cs typeface="+mn-cs"/>
        </a:defRPr>
      </a:lvl4pPr>
      <a:lvl5pPr marL="1524000" algn="l" rtl="0" eaLnBrk="1" latinLnBrk="0" hangingPunct="1">
        <a:defRPr kumimoji="0" kern="1200">
          <a:solidFill>
            <a:schemeClr val="tx1"/>
          </a:solidFill>
          <a:latin typeface="+mn-lt"/>
          <a:ea typeface="+mn-ea"/>
          <a:cs typeface="+mn-cs"/>
        </a:defRPr>
      </a:lvl5pPr>
      <a:lvl6pPr marL="1905000" algn="l" rtl="0" eaLnBrk="1" latinLnBrk="0" hangingPunct="1">
        <a:defRPr kumimoji="0" kern="1200">
          <a:solidFill>
            <a:schemeClr val="tx1"/>
          </a:solidFill>
          <a:latin typeface="+mn-lt"/>
          <a:ea typeface="+mn-ea"/>
          <a:cs typeface="+mn-cs"/>
        </a:defRPr>
      </a:lvl6pPr>
      <a:lvl7pPr marL="2286000" algn="l" rtl="0" eaLnBrk="1" latinLnBrk="0" hangingPunct="1">
        <a:defRPr kumimoji="0" kern="1200">
          <a:solidFill>
            <a:schemeClr val="tx1"/>
          </a:solidFill>
          <a:latin typeface="+mn-lt"/>
          <a:ea typeface="+mn-ea"/>
          <a:cs typeface="+mn-cs"/>
        </a:defRPr>
      </a:lvl7pPr>
      <a:lvl8pPr marL="2667000" algn="l" rtl="0" eaLnBrk="1" latinLnBrk="0" hangingPunct="1">
        <a:defRPr kumimoji="0" kern="1200">
          <a:solidFill>
            <a:schemeClr val="tx1"/>
          </a:solidFill>
          <a:latin typeface="+mn-lt"/>
          <a:ea typeface="+mn-ea"/>
          <a:cs typeface="+mn-cs"/>
        </a:defRPr>
      </a:lvl8pPr>
      <a:lvl9pPr marL="30480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7.xml"/><Relationship Id="rId1" Type="http://schemas.openxmlformats.org/officeDocument/2006/relationships/tags" Target="../tags/tag16.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18.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16.jp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xml"/><Relationship Id="rId1" Type="http://schemas.openxmlformats.org/officeDocument/2006/relationships/tags" Target="../tags/tag2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6.xml"/><Relationship Id="rId1" Type="http://schemas.openxmlformats.org/officeDocument/2006/relationships/tags" Target="../tags/tag25.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9.xml"/><Relationship Id="rId1" Type="http://schemas.openxmlformats.org/officeDocument/2006/relationships/tags" Target="../tags/tag28.xml"/><Relationship Id="rId5" Type="http://schemas.openxmlformats.org/officeDocument/2006/relationships/image" Target="../media/image20.jp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1.xml"/><Relationship Id="rId1" Type="http://schemas.openxmlformats.org/officeDocument/2006/relationships/tags" Target="../tags/tag30.xml"/></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tags" Target="../tags/tag34.xml"/><Relationship Id="rId7" Type="http://schemas.openxmlformats.org/officeDocument/2006/relationships/image" Target="../media/image21.png"/><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190.png"/><Relationship Id="rId5" Type="http://schemas.openxmlformats.org/officeDocument/2006/relationships/tags" Target="../tags/tag310.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slideLayout" Target="../slideLayouts/slideLayout2.xml"/><Relationship Id="rId7" Type="http://schemas.openxmlformats.org/officeDocument/2006/relationships/image" Target="../media/image6.jp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5.png"/><Relationship Id="rId5" Type="http://schemas.openxmlformats.org/officeDocument/2006/relationships/image" Target="../media/image4.jp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slideLayout" Target="../slideLayouts/slideLayout2.xml"/><Relationship Id="rId7" Type="http://schemas.openxmlformats.org/officeDocument/2006/relationships/image" Target="../media/image24.jpeg"/><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5.png"/><Relationship Id="rId5" Type="http://schemas.openxmlformats.org/officeDocument/2006/relationships/image" Target="../media/image23.jpe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image" Target="../media/image9.png"/><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0.xml"/><Relationship Id="rId1" Type="http://schemas.openxmlformats.org/officeDocument/2006/relationships/tags" Target="../tags/tag39.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2.xml"/><Relationship Id="rId1" Type="http://schemas.openxmlformats.org/officeDocument/2006/relationships/tags" Target="../tags/tag4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10.png"/><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tags" Target="../tags/tag10.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xml"/><Relationship Id="rId1" Type="http://schemas.openxmlformats.org/officeDocument/2006/relationships/tags" Target="../tags/tag1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type="subTitle" idx="1"/>
          </p:nvPr>
        </p:nvSpPr>
        <p:spPr>
          <a:xfrm>
            <a:off x="2286000" y="620688"/>
            <a:ext cx="7620000" cy="534988"/>
          </a:xfrm>
        </p:spPr>
        <p:txBody>
          <a:bodyPr/>
          <a:lstStyle/>
          <a:p>
            <a:pPr eaLnBrk="1" hangingPunct="1">
              <a:spcBef>
                <a:spcPts val="480"/>
              </a:spcBef>
              <a:defRPr/>
            </a:pPr>
            <a:r>
              <a:rPr lang="en-US" altLang="zh-CN" sz="3600" b="1" dirty="0">
                <a:solidFill>
                  <a:schemeClr val="tx1"/>
                </a:solidFill>
                <a:latin typeface="Times New Roman" panose="02020503050405090304" pitchFamily="18" charset="0"/>
                <a:cs typeface="Times New Roman" panose="02020503050405090304" pitchFamily="18" charset="0"/>
              </a:rPr>
              <a:t> Digital Image Processing</a:t>
            </a:r>
          </a:p>
        </p:txBody>
      </p:sp>
      <p:sp>
        <p:nvSpPr>
          <p:cNvPr id="8195" name="Rectangle 2"/>
          <p:cNvSpPr>
            <a:spLocks noGrp="1" noChangeArrowheads="1"/>
          </p:cNvSpPr>
          <p:nvPr>
            <p:ph type="ctrTitle"/>
          </p:nvPr>
        </p:nvSpPr>
        <p:spPr>
          <a:xfrm>
            <a:off x="2286000" y="1863799"/>
            <a:ext cx="7620000" cy="773113"/>
          </a:xfrm>
        </p:spPr>
        <p:txBody>
          <a:bodyPr/>
          <a:lstStyle/>
          <a:p>
            <a:pPr eaLnBrk="1" hangingPunct="1"/>
            <a:r>
              <a:rPr lang="zh-CN" altLang="en-US" sz="6600" b="1" dirty="0">
                <a:solidFill>
                  <a:schemeClr val="bg1"/>
                </a:solidFill>
                <a:latin typeface="楷体" panose="02010609060101010101" pitchFamily="49" charset="-122"/>
                <a:ea typeface="楷体" panose="02010609060101010101" pitchFamily="49" charset="-122"/>
              </a:rPr>
              <a:t>数字图像处理</a:t>
            </a:r>
          </a:p>
        </p:txBody>
      </p:sp>
      <p:sp>
        <p:nvSpPr>
          <p:cNvPr id="8199" name="TextBox 6"/>
          <p:cNvSpPr txBox="1">
            <a:spLocks noChangeArrowheads="1"/>
          </p:cNvSpPr>
          <p:nvPr/>
        </p:nvSpPr>
        <p:spPr bwMode="auto">
          <a:xfrm>
            <a:off x="2374900" y="4824154"/>
            <a:ext cx="7442200" cy="477054"/>
          </a:xfrm>
          <a:prstGeom prst="rect">
            <a:avLst/>
          </a:prstGeom>
          <a:noFill/>
          <a:ln w="9525">
            <a:noFill/>
            <a:miter lim="800000"/>
          </a:ln>
        </p:spPr>
        <p:txBody>
          <a:bodyPr>
            <a:spAutoFit/>
          </a:bodyPr>
          <a:lstStyle/>
          <a:p>
            <a:pPr algn="ctr" eaLnBrk="0" fontAlgn="base" hangingPunct="0">
              <a:spcBef>
                <a:spcPct val="0"/>
              </a:spcBef>
              <a:spcAft>
                <a:spcPct val="0"/>
              </a:spcAft>
              <a:defRPr/>
            </a:pPr>
            <a:r>
              <a:rPr lang="zh-CN" altLang="en-US" sz="2500" b="1" dirty="0">
                <a:solidFill>
                  <a:prstClr val="black"/>
                </a:solidFill>
                <a:latin typeface="Times" panose="00000500000000020000" pitchFamily="18" charset="0"/>
                <a:ea typeface="宋体" pitchFamily="2" charset="-122"/>
              </a:rPr>
              <a:t>冯伟 教授、尚凡华 教授</a:t>
            </a:r>
          </a:p>
        </p:txBody>
      </p:sp>
      <p:sp>
        <p:nvSpPr>
          <p:cNvPr id="2" name="TextBox 6"/>
          <p:cNvSpPr txBox="1">
            <a:spLocks noChangeArrowheads="1"/>
          </p:cNvSpPr>
          <p:nvPr/>
        </p:nvSpPr>
        <p:spPr bwMode="auto">
          <a:xfrm>
            <a:off x="2374900" y="5795972"/>
            <a:ext cx="7442200" cy="369332"/>
          </a:xfrm>
          <a:prstGeom prst="rect">
            <a:avLst/>
          </a:prstGeom>
          <a:noFill/>
          <a:ln w="9525">
            <a:noFill/>
            <a:miter lim="800000"/>
          </a:ln>
        </p:spPr>
        <p:txBody>
          <a:bodyPr>
            <a:spAutoFit/>
          </a:bodyPr>
          <a:lstStyle/>
          <a:p>
            <a:pPr algn="ctr" eaLnBrk="0" fontAlgn="base" hangingPunct="0">
              <a:spcBef>
                <a:spcPct val="0"/>
              </a:spcBef>
              <a:spcAft>
                <a:spcPct val="0"/>
              </a:spcAft>
              <a:defRPr/>
            </a:pPr>
            <a:r>
              <a:rPr lang="zh-CN" altLang="en-US" b="1" dirty="0">
                <a:solidFill>
                  <a:prstClr val="black"/>
                </a:solidFill>
                <a:latin typeface="华文楷体" panose="02010600040101010101" pitchFamily="2" charset="-122"/>
                <a:ea typeface="华文楷体" panose="02010600040101010101" pitchFamily="2" charset="-122"/>
              </a:rPr>
              <a:t>天津大学   智能与计算学部</a:t>
            </a:r>
          </a:p>
        </p:txBody>
      </p:sp>
      <p:sp>
        <p:nvSpPr>
          <p:cNvPr id="3" name="TextBox 2"/>
          <p:cNvSpPr txBox="1"/>
          <p:nvPr/>
        </p:nvSpPr>
        <p:spPr>
          <a:xfrm>
            <a:off x="2855913" y="3528591"/>
            <a:ext cx="6432550" cy="692497"/>
          </a:xfrm>
          <a:prstGeom prst="rect">
            <a:avLst/>
          </a:prstGeom>
          <a:noFill/>
        </p:spPr>
        <p:txBody>
          <a:bodyPr>
            <a:spAutoFit/>
          </a:bodyPr>
          <a:lstStyle/>
          <a:p>
            <a:pPr algn="ctr" eaLnBrk="0" fontAlgn="base" hangingPunct="0">
              <a:spcBef>
                <a:spcPct val="0"/>
              </a:spcBef>
              <a:spcAft>
                <a:spcPct val="0"/>
              </a:spcAft>
              <a:defRPr/>
            </a:pPr>
            <a:r>
              <a:rPr lang="en-US" sz="3900" b="1" dirty="0" err="1">
                <a:solidFill>
                  <a:prstClr val="black"/>
                </a:solidFill>
                <a:latin typeface="STKaiti" panose="02010600040101010101" pitchFamily="2" charset="-122"/>
                <a:ea typeface="STKaiti" panose="02010600040101010101" pitchFamily="2" charset="-122"/>
              </a:rPr>
              <a:t>实验二</a:t>
            </a:r>
            <a:r>
              <a:rPr lang="zh-CN" altLang="en-US" sz="3900" b="1" dirty="0">
                <a:solidFill>
                  <a:prstClr val="black"/>
                </a:solidFill>
                <a:latin typeface="STKaiti" panose="02010600040101010101" pitchFamily="2" charset="-122"/>
                <a:ea typeface="STKaiti" panose="02010600040101010101" pitchFamily="2" charset="-122"/>
              </a:rPr>
              <a:t>：图像插值</a:t>
            </a:r>
            <a:endParaRPr lang="en-US" sz="3900" b="1" dirty="0">
              <a:solidFill>
                <a:prstClr val="black"/>
              </a:solidFill>
              <a:latin typeface="STKaiti" panose="02010600040101010101" pitchFamily="2" charset="-122"/>
              <a:ea typeface="STKaiti" panose="0201060004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1097280" fontAlgn="base">
              <a:spcBef>
                <a:spcPct val="0"/>
              </a:spcBef>
              <a:spcAft>
                <a:spcPct val="0"/>
              </a:spcAft>
              <a:defRPr/>
            </a:pPr>
            <a:fld id="{7798C240-34E5-4315-A60F-F85A5EE3125A}" type="datetime1">
              <a:rPr lang="zh-CN" altLang="en-US" sz="1600">
                <a:solidFill>
                  <a:srgbClr val="696464"/>
                </a:solidFill>
                <a:latin typeface="Times New Roman" panose="02020503050405090304" pitchFamily="18" charset="0"/>
                <a:ea typeface="宋体" pitchFamily="2" charset="-122"/>
              </a:rPr>
              <a:t>2024/11/28</a:t>
            </a:fld>
            <a:endParaRPr lang="en-US" altLang="zh-CN" sz="1600" dirty="0">
              <a:solidFill>
                <a:srgbClr val="696464"/>
              </a:solidFill>
              <a:latin typeface="Times New Roman" panose="02020503050405090304" pitchFamily="18" charset="0"/>
              <a:ea typeface="宋体" pitchFamily="2" charset="-122"/>
            </a:endParaRPr>
          </a:p>
        </p:txBody>
      </p:sp>
      <p:sp>
        <p:nvSpPr>
          <p:cNvPr id="2" name="Footer Placeholder 4">
            <a:extLst>
              <a:ext uri="{FF2B5EF4-FFF2-40B4-BE49-F238E27FC236}">
                <a16:creationId xmlns:a16="http://schemas.microsoft.com/office/drawing/2014/main" id="{7BBB03E0-1363-8799-F044-6484D0B007C3}"/>
              </a:ext>
            </a:extLst>
          </p:cNvPr>
          <p:cNvSpPr>
            <a:spLocks noGrp="1"/>
          </p:cNvSpPr>
          <p:nvPr>
            <p:ph type="ftr" sz="quarter" idx="11"/>
          </p:nvPr>
        </p:nvSpPr>
        <p:spPr>
          <a:xfrm>
            <a:off x="899353" y="6353810"/>
            <a:ext cx="5283200" cy="457200"/>
          </a:xfrm>
        </p:spPr>
        <p:txBody>
          <a:bodyPr/>
          <a:lstStyle/>
          <a:p>
            <a:pPr defTabSz="1097280" fontAlgn="base">
              <a:spcBef>
                <a:spcPct val="0"/>
              </a:spcBef>
              <a:spcAft>
                <a:spcPct val="0"/>
              </a:spcAft>
              <a:defRPr/>
            </a:pPr>
            <a:r>
              <a:rPr lang="zh-CN" altLang="en-US" sz="1600" dirty="0">
                <a:solidFill>
                  <a:srgbClr val="696464"/>
                </a:solidFill>
                <a:latin typeface="Times New Roman" panose="02020503050405090304" pitchFamily="18" charset="0"/>
                <a:ea typeface="宋体" pitchFamily="2" charset="-122"/>
              </a:rPr>
              <a:t>智能与计算学部</a:t>
            </a:r>
            <a:endParaRPr lang="en-US" altLang="zh-CN" sz="1600" dirty="0">
              <a:solidFill>
                <a:srgbClr val="696464"/>
              </a:solidFill>
              <a:latin typeface="Times New Roman" panose="02020503050405090304" pitchFamily="18" charset="0"/>
              <a:ea typeface="宋体" pitchFamily="2" charset="-122"/>
            </a:endParaRPr>
          </a:p>
        </p:txBody>
      </p:sp>
      <p:sp>
        <p:nvSpPr>
          <p:cNvPr id="6" name="Slide Number Placeholder 5"/>
          <p:cNvSpPr>
            <a:spLocks noGrp="1"/>
          </p:cNvSpPr>
          <p:nvPr>
            <p:ph type="sldNum" sz="quarter" idx="12"/>
          </p:nvPr>
        </p:nvSpPr>
        <p:spPr/>
        <p:txBody>
          <a:bodyPr/>
          <a:lstStyle/>
          <a:p>
            <a:pPr defTabSz="1097280" fontAlgn="base">
              <a:spcBef>
                <a:spcPct val="0"/>
              </a:spcBef>
              <a:spcAft>
                <a:spcPct val="0"/>
              </a:spcAft>
              <a:defRPr/>
            </a:pPr>
            <a:fld id="{BD75371B-78B0-4DB1-8223-90A7C34FE8C5}" type="slidenum">
              <a:rPr lang="en-US" altLang="zh-CN" sz="1600">
                <a:latin typeface="Franklin Gothic Book"/>
                <a:ea typeface="幼圆" pitchFamily="49" charset="-122"/>
              </a:rPr>
              <a:t>10</a:t>
            </a:fld>
            <a:endParaRPr lang="en-US" altLang="zh-CN" sz="1600" dirty="0">
              <a:latin typeface="Franklin Gothic Book"/>
              <a:ea typeface="幼圆" pitchFamily="49" charset="-122"/>
            </a:endParaRPr>
          </a:p>
        </p:txBody>
      </p:sp>
      <p:sp>
        <p:nvSpPr>
          <p:cNvPr id="5" name="文本框 4">
            <a:extLst>
              <a:ext uri="{FF2B5EF4-FFF2-40B4-BE49-F238E27FC236}">
                <a16:creationId xmlns:a16="http://schemas.microsoft.com/office/drawing/2014/main" id="{A2458FC9-9595-56D8-CE4F-F2AD74544472}"/>
              </a:ext>
            </a:extLst>
          </p:cNvPr>
          <p:cNvSpPr txBox="1"/>
          <p:nvPr>
            <p:custDataLst>
              <p:tags r:id="rId1"/>
            </p:custDataLst>
          </p:nvPr>
        </p:nvSpPr>
        <p:spPr>
          <a:xfrm>
            <a:off x="622934" y="1196975"/>
            <a:ext cx="11017682" cy="2239074"/>
          </a:xfrm>
          <a:prstGeom prst="rect">
            <a:avLst/>
          </a:prstGeom>
          <a:noFill/>
        </p:spPr>
        <p:txBody>
          <a:bodyPr wrap="square" rtlCol="0" anchor="t">
            <a:spAutoFit/>
          </a:bodyPr>
          <a:lstStyle/>
          <a:p>
            <a:pPr marL="342900" indent="-342900" fontAlgn="auto">
              <a:lnSpc>
                <a:spcPct val="150000"/>
              </a:lnSpc>
              <a:buClr>
                <a:srgbClr val="D34817"/>
              </a:buClr>
              <a:buFont typeface="Wingdings" panose="05000000000000000000" charset="0"/>
              <a:buChar char=""/>
            </a:pPr>
            <a:endParaRPr lang="zh-CN" altLang="en-US" sz="2400" dirty="0">
              <a:latin typeface="微软雅黑" charset="0"/>
              <a:ea typeface="微软雅黑" charset="0"/>
              <a:cs typeface="微软雅黑" charset="0"/>
              <a:sym typeface="+mn-ea"/>
            </a:endParaRPr>
          </a:p>
          <a:p>
            <a:pPr marL="342900" indent="-342900">
              <a:lnSpc>
                <a:spcPct val="150000"/>
              </a:lnSpc>
              <a:buClr>
                <a:srgbClr val="D34817"/>
              </a:buClr>
              <a:buFont typeface="Wingdings" panose="05000000000000000000" charset="0"/>
              <a:buChar char=""/>
            </a:pPr>
            <a:r>
              <a:rPr lang="en-US" altLang="zh-CN"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7. </a:t>
            </a:r>
            <a:r>
              <a:rPr lang="zh-CN" altLang="en-US"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利用坐标值，我们得到这 </a:t>
            </a:r>
            <a:r>
              <a:rPr lang="en-US" altLang="zh-CN"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4 </a:t>
            </a:r>
            <a:r>
              <a:rPr lang="zh-CN" altLang="en-US"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个相邻像素的像素值（</a:t>
            </a:r>
            <a:r>
              <a:rPr lang="en-US" altLang="zh-CN"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v1</a:t>
            </a:r>
            <a:r>
              <a:rPr lang="zh-CN" altLang="en-US"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v2</a:t>
            </a:r>
            <a:r>
              <a:rPr lang="zh-CN" altLang="en-US"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v3 </a:t>
            </a:r>
            <a:r>
              <a:rPr lang="zh-CN" altLang="en-US"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和 </a:t>
            </a:r>
            <a:r>
              <a:rPr lang="en-US" altLang="zh-CN"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v4</a:t>
            </a:r>
            <a:r>
              <a:rPr lang="zh-CN" altLang="en-US"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 。</a:t>
            </a:r>
            <a:endParaRPr lang="en-US" altLang="zh-CN"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pPr marL="342900" indent="-342900">
              <a:lnSpc>
                <a:spcPct val="150000"/>
              </a:lnSpc>
              <a:buClr>
                <a:srgbClr val="D34817"/>
              </a:buClr>
              <a:buFont typeface="Wingdings" panose="05000000000000000000" charset="0"/>
              <a:buChar char=""/>
            </a:pPr>
            <a:r>
              <a:rPr lang="en-US" altLang="zh-CN"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8. </a:t>
            </a:r>
            <a:r>
              <a:rPr lang="zh-CN" altLang="en-US"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使用相邻像素值我们估计像素值</a:t>
            </a:r>
            <a:r>
              <a:rPr lang="en-US" altLang="zh-CN"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q</a:t>
            </a:r>
            <a:r>
              <a:rPr lang="zh-CN" altLang="en-US"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并将其分配给新图像数组中坐标 </a:t>
            </a:r>
            <a:r>
              <a:rPr lang="en-US" altLang="zh-CN"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400" b="0" dirty="0" err="1">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i,j</a:t>
            </a:r>
            <a:r>
              <a:rPr lang="en-US" altLang="zh-CN"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处的像素。</a:t>
            </a:r>
            <a:endPar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sym typeface="+mn-ea"/>
            </a:endParaRPr>
          </a:p>
        </p:txBody>
      </p:sp>
      <p:pic>
        <p:nvPicPr>
          <p:cNvPr id="8" name="图片 7">
            <a:extLst>
              <a:ext uri="{FF2B5EF4-FFF2-40B4-BE49-F238E27FC236}">
                <a16:creationId xmlns:a16="http://schemas.microsoft.com/office/drawing/2014/main" id="{47EB2252-AC93-FC08-2D25-F46BA97AD98F}"/>
              </a:ext>
            </a:extLst>
          </p:cNvPr>
          <p:cNvPicPr>
            <a:picLocks noChangeAspect="1"/>
          </p:cNvPicPr>
          <p:nvPr/>
        </p:nvPicPr>
        <p:blipFill>
          <a:blip r:embed="rId4"/>
          <a:stretch>
            <a:fillRect/>
          </a:stretch>
        </p:blipFill>
        <p:spPr>
          <a:xfrm>
            <a:off x="4292961" y="2808070"/>
            <a:ext cx="3779183" cy="3814751"/>
          </a:xfrm>
          <a:prstGeom prst="rect">
            <a:avLst/>
          </a:prstGeom>
        </p:spPr>
      </p:pic>
      <p:sp>
        <p:nvSpPr>
          <p:cNvPr id="3" name="Title 1">
            <a:extLst>
              <a:ext uri="{FF2B5EF4-FFF2-40B4-BE49-F238E27FC236}">
                <a16:creationId xmlns:a16="http://schemas.microsoft.com/office/drawing/2014/main" id="{6669DC9A-6122-BB58-6FDA-F3D3F59241DB}"/>
              </a:ext>
            </a:extLst>
          </p:cNvPr>
          <p:cNvSpPr>
            <a:spLocks noGrp="1"/>
          </p:cNvSpPr>
          <p:nvPr>
            <p:ph type="title"/>
          </p:nvPr>
        </p:nvSpPr>
        <p:spPr>
          <a:xfrm>
            <a:off x="407671" y="60818"/>
            <a:ext cx="4608210" cy="1028700"/>
          </a:xfrm>
        </p:spPr>
        <p:txBody>
          <a:bodyPr/>
          <a:lstStyle/>
          <a:p>
            <a:r>
              <a:rPr lang="zh-CN" altLang="en-US" sz="4320" b="1" dirty="0">
                <a:solidFill>
                  <a:schemeClr val="tx1"/>
                </a:solidFill>
                <a:latin typeface="Microsoft YaHei" panose="020B0503020204020204" pitchFamily="34" charset="-122"/>
                <a:ea typeface="Microsoft YaHei" panose="020B0503020204020204" pitchFamily="34" charset="-122"/>
              </a:rPr>
              <a:t>实验二：图像插值</a:t>
            </a:r>
          </a:p>
        </p:txBody>
      </p:sp>
      <p:sp>
        <p:nvSpPr>
          <p:cNvPr id="10" name="内容占位符 9">
            <a:extLst>
              <a:ext uri="{FF2B5EF4-FFF2-40B4-BE49-F238E27FC236}">
                <a16:creationId xmlns:a16="http://schemas.microsoft.com/office/drawing/2014/main" id="{166975E0-3984-B45F-1240-BCAD2162F922}"/>
              </a:ext>
            </a:extLst>
          </p:cNvPr>
          <p:cNvSpPr txBox="1">
            <a:spLocks/>
          </p:cNvSpPr>
          <p:nvPr>
            <p:custDataLst>
              <p:tags r:id="rId2"/>
            </p:custDataLst>
          </p:nvPr>
        </p:nvSpPr>
        <p:spPr bwMode="auto">
          <a:xfrm>
            <a:off x="407670" y="981075"/>
            <a:ext cx="3966845" cy="816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7330" indent="-227330" algn="l" rtl="0" eaLnBrk="0" fontAlgn="base" hangingPunct="0">
              <a:spcBef>
                <a:spcPts val="475"/>
              </a:spcBef>
              <a:spcAft>
                <a:spcPct val="0"/>
              </a:spcAft>
              <a:buClr>
                <a:schemeClr val="accent1"/>
              </a:buClr>
              <a:buSzPct val="85000"/>
              <a:buFont typeface="Wingdings 2" panose="05020102010507070707" pitchFamily="18" charset="2"/>
              <a:buChar char=""/>
              <a:defRPr sz="2100" kern="1200">
                <a:solidFill>
                  <a:schemeClr val="tx1"/>
                </a:solidFill>
                <a:latin typeface="+mn-lt"/>
                <a:ea typeface="+mn-ea"/>
                <a:cs typeface="+mn-cs"/>
              </a:defRPr>
            </a:lvl1pPr>
            <a:lvl2pPr marL="455930" indent="-189230" algn="l" rtl="0" eaLnBrk="0" fontAlgn="base" hangingPunct="0">
              <a:spcBef>
                <a:spcPts val="315"/>
              </a:spcBef>
              <a:spcAft>
                <a:spcPct val="0"/>
              </a:spcAft>
              <a:buClr>
                <a:schemeClr val="accent2"/>
              </a:buClr>
              <a:buSzPct val="85000"/>
              <a:buFont typeface="Wingdings 2" panose="05020102010507070707" pitchFamily="18" charset="2"/>
              <a:buChar char=""/>
              <a:defRPr sz="2000" kern="1200">
                <a:solidFill>
                  <a:schemeClr val="tx1"/>
                </a:solidFill>
                <a:latin typeface="+mn-lt"/>
                <a:ea typeface="+mn-ea"/>
                <a:cs typeface="+mn-cs"/>
              </a:defRPr>
            </a:lvl2pPr>
            <a:lvl3pPr marL="684530" indent="-189230" algn="l" rtl="0" eaLnBrk="0" fontAlgn="base" hangingPunct="0">
              <a:spcBef>
                <a:spcPts val="315"/>
              </a:spcBef>
              <a:spcAft>
                <a:spcPct val="0"/>
              </a:spcAft>
              <a:buClr>
                <a:srgbClr val="E6B1AB"/>
              </a:buClr>
              <a:buSzPct val="85000"/>
              <a:buFont typeface="Wingdings 2" panose="05020102010507070707" pitchFamily="18" charset="2"/>
              <a:buChar char=""/>
              <a:defRPr sz="1600" kern="1200">
                <a:solidFill>
                  <a:schemeClr val="tx1"/>
                </a:solidFill>
                <a:latin typeface="+mn-lt"/>
                <a:ea typeface="+mn-ea"/>
                <a:cs typeface="+mn-cs"/>
              </a:defRPr>
            </a:lvl3pPr>
            <a:lvl4pPr marL="913130" indent="-189230" algn="l" rtl="0" eaLnBrk="0" fontAlgn="base" hangingPunct="0">
              <a:spcBef>
                <a:spcPts val="315"/>
              </a:spcBef>
              <a:spcAft>
                <a:spcPct val="0"/>
              </a:spcAft>
              <a:buClr>
                <a:srgbClr val="A28E6A"/>
              </a:buClr>
              <a:buSzPct val="80000"/>
              <a:buFont typeface="Wingdings 2" panose="05020102010507070707" pitchFamily="18" charset="2"/>
              <a:buChar char=""/>
              <a:defRPr sz="1600" kern="1200">
                <a:solidFill>
                  <a:schemeClr val="tx1"/>
                </a:solidFill>
                <a:latin typeface="+mn-lt"/>
                <a:ea typeface="+mn-ea"/>
                <a:cs typeface="+mn-cs"/>
              </a:defRPr>
            </a:lvl4pPr>
            <a:lvl5pPr marL="1141730" indent="-189230" algn="l" rtl="0" eaLnBrk="0" fontAlgn="base" hangingPunct="0">
              <a:spcBef>
                <a:spcPts val="315"/>
              </a:spcBef>
              <a:spcAft>
                <a:spcPct val="0"/>
              </a:spcAft>
              <a:buClr>
                <a:srgbClr val="A28E6A"/>
              </a:buClr>
              <a:buChar char="o"/>
              <a:defRPr sz="1600" kern="1200">
                <a:solidFill>
                  <a:schemeClr val="tx1"/>
                </a:solidFill>
                <a:latin typeface="+mn-lt"/>
                <a:ea typeface="+mn-ea"/>
                <a:cs typeface="+mn-cs"/>
              </a:defRPr>
            </a:lvl5pPr>
            <a:lvl6pPr marL="1371600" indent="-190500" algn="l" rtl="0" eaLnBrk="1" latinLnBrk="0" hangingPunct="1">
              <a:spcBef>
                <a:spcPts val="310"/>
              </a:spcBef>
              <a:buClr>
                <a:schemeClr val="accent3"/>
              </a:buClr>
              <a:buChar char="•"/>
              <a:defRPr kumimoji="0" sz="1500" kern="1200" baseline="0">
                <a:solidFill>
                  <a:schemeClr val="tx1"/>
                </a:solidFill>
                <a:latin typeface="+mn-lt"/>
                <a:ea typeface="+mn-ea"/>
                <a:cs typeface="+mn-cs"/>
              </a:defRPr>
            </a:lvl6pPr>
            <a:lvl7pPr marL="1600200" indent="-190500" algn="l" rtl="0" eaLnBrk="1" latinLnBrk="0" hangingPunct="1">
              <a:spcBef>
                <a:spcPts val="310"/>
              </a:spcBef>
              <a:buClr>
                <a:schemeClr val="accent2"/>
              </a:buClr>
              <a:buChar char="•"/>
              <a:defRPr kumimoji="0" sz="1500" kern="1200">
                <a:solidFill>
                  <a:schemeClr val="tx1"/>
                </a:solidFill>
                <a:latin typeface="+mn-lt"/>
                <a:ea typeface="+mn-ea"/>
                <a:cs typeface="+mn-cs"/>
              </a:defRPr>
            </a:lvl7pPr>
            <a:lvl8pPr marL="1828800" indent="-190500" algn="l" rtl="0" eaLnBrk="1" latinLnBrk="0" hangingPunct="1">
              <a:spcBef>
                <a:spcPts val="310"/>
              </a:spcBef>
              <a:buClr>
                <a:schemeClr val="accent1">
                  <a:tint val="60000"/>
                </a:schemeClr>
              </a:buClr>
              <a:buChar char="•"/>
              <a:defRPr kumimoji="0" sz="1500" kern="1200">
                <a:solidFill>
                  <a:schemeClr val="tx1"/>
                </a:solidFill>
                <a:latin typeface="+mn-lt"/>
                <a:ea typeface="+mn-ea"/>
                <a:cs typeface="+mn-cs"/>
              </a:defRPr>
            </a:lvl8pPr>
            <a:lvl9pPr marL="2057400" indent="-190500" algn="l" rtl="0" eaLnBrk="1" latinLnBrk="0" hangingPunct="1">
              <a:spcBef>
                <a:spcPts val="310"/>
              </a:spcBef>
              <a:buClr>
                <a:schemeClr val="accent2">
                  <a:tint val="60000"/>
                </a:schemeClr>
              </a:buClr>
              <a:buChar char="•"/>
              <a:defRPr kumimoji="0" sz="1500" kern="1200">
                <a:solidFill>
                  <a:schemeClr val="tx1"/>
                </a:solidFill>
                <a:latin typeface="+mn-lt"/>
                <a:ea typeface="+mn-ea"/>
                <a:cs typeface="+mn-cs"/>
              </a:defRPr>
            </a:lvl9pPr>
          </a:lstStyle>
          <a:p>
            <a:pPr marL="0" indent="0">
              <a:lnSpc>
                <a:spcPct val="150000"/>
              </a:lnSpc>
              <a:spcBef>
                <a:spcPts val="600"/>
              </a:spcBef>
              <a:buFont typeface="Wingdings 2" panose="05020102010507070707" pitchFamily="18" charset="2"/>
              <a:buNone/>
            </a:pPr>
            <a:r>
              <a:rPr lang="zh-CN" altLang="en-US" sz="2880" b="1" dirty="0">
                <a:latin typeface="Microsoft YaHei" panose="020B0503020204020204" pitchFamily="34" charset="-122"/>
                <a:ea typeface="Microsoft YaHei" panose="020B0503020204020204" pitchFamily="34" charset="-122"/>
              </a:rPr>
              <a:t>双线性插值实验步骤：</a:t>
            </a:r>
          </a:p>
        </p:txBody>
      </p:sp>
    </p:spTree>
    <p:extLst>
      <p:ext uri="{BB962C8B-B14F-4D97-AF65-F5344CB8AC3E}">
        <p14:creationId xmlns:p14="http://schemas.microsoft.com/office/powerpoint/2010/main" val="3977982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1097280" fontAlgn="base">
              <a:spcBef>
                <a:spcPct val="0"/>
              </a:spcBef>
              <a:spcAft>
                <a:spcPct val="0"/>
              </a:spcAft>
              <a:defRPr/>
            </a:pPr>
            <a:fld id="{7798C240-34E5-4315-A60F-F85A5EE3125A}" type="datetime1">
              <a:rPr lang="zh-CN" altLang="en-US" sz="1600">
                <a:solidFill>
                  <a:srgbClr val="696464"/>
                </a:solidFill>
                <a:latin typeface="Times New Roman" panose="02020503050405090304" pitchFamily="18" charset="0"/>
                <a:ea typeface="宋体" pitchFamily="2" charset="-122"/>
              </a:rPr>
              <a:t>2024/11/28</a:t>
            </a:fld>
            <a:endParaRPr lang="en-US" altLang="zh-CN" sz="1600" dirty="0">
              <a:solidFill>
                <a:srgbClr val="696464"/>
              </a:solidFill>
              <a:latin typeface="Times New Roman" panose="02020503050405090304" pitchFamily="18" charset="0"/>
              <a:ea typeface="宋体" pitchFamily="2" charset="-122"/>
            </a:endParaRPr>
          </a:p>
        </p:txBody>
      </p:sp>
      <p:sp>
        <p:nvSpPr>
          <p:cNvPr id="2" name="Footer Placeholder 4">
            <a:extLst>
              <a:ext uri="{FF2B5EF4-FFF2-40B4-BE49-F238E27FC236}">
                <a16:creationId xmlns:a16="http://schemas.microsoft.com/office/drawing/2014/main" id="{7BBB03E0-1363-8799-F044-6484D0B007C3}"/>
              </a:ext>
            </a:extLst>
          </p:cNvPr>
          <p:cNvSpPr>
            <a:spLocks noGrp="1"/>
          </p:cNvSpPr>
          <p:nvPr>
            <p:ph type="ftr" sz="quarter" idx="11"/>
          </p:nvPr>
        </p:nvSpPr>
        <p:spPr>
          <a:xfrm>
            <a:off x="899353" y="6353810"/>
            <a:ext cx="5283200" cy="457200"/>
          </a:xfrm>
        </p:spPr>
        <p:txBody>
          <a:bodyPr/>
          <a:lstStyle/>
          <a:p>
            <a:pPr defTabSz="1097280" fontAlgn="base">
              <a:spcBef>
                <a:spcPct val="0"/>
              </a:spcBef>
              <a:spcAft>
                <a:spcPct val="0"/>
              </a:spcAft>
              <a:defRPr/>
            </a:pPr>
            <a:r>
              <a:rPr lang="zh-CN" altLang="en-US" sz="1600" dirty="0">
                <a:solidFill>
                  <a:srgbClr val="696464"/>
                </a:solidFill>
                <a:latin typeface="Times New Roman" panose="02020503050405090304" pitchFamily="18" charset="0"/>
                <a:ea typeface="宋体" pitchFamily="2" charset="-122"/>
              </a:rPr>
              <a:t>智能与计算学部</a:t>
            </a:r>
            <a:endParaRPr lang="en-US" altLang="zh-CN" sz="1600" dirty="0">
              <a:solidFill>
                <a:srgbClr val="696464"/>
              </a:solidFill>
              <a:latin typeface="Times New Roman" panose="02020503050405090304" pitchFamily="18" charset="0"/>
              <a:ea typeface="宋体" pitchFamily="2" charset="-122"/>
            </a:endParaRPr>
          </a:p>
        </p:txBody>
      </p:sp>
      <p:sp>
        <p:nvSpPr>
          <p:cNvPr id="6" name="Slide Number Placeholder 5"/>
          <p:cNvSpPr>
            <a:spLocks noGrp="1"/>
          </p:cNvSpPr>
          <p:nvPr>
            <p:ph type="sldNum" sz="quarter" idx="12"/>
          </p:nvPr>
        </p:nvSpPr>
        <p:spPr/>
        <p:txBody>
          <a:bodyPr/>
          <a:lstStyle/>
          <a:p>
            <a:pPr defTabSz="1097280" fontAlgn="base">
              <a:spcBef>
                <a:spcPct val="0"/>
              </a:spcBef>
              <a:spcAft>
                <a:spcPct val="0"/>
              </a:spcAft>
              <a:defRPr/>
            </a:pPr>
            <a:fld id="{BD75371B-78B0-4DB1-8223-90A7C34FE8C5}" type="slidenum">
              <a:rPr lang="en-US" altLang="zh-CN" sz="1600">
                <a:latin typeface="Franklin Gothic Book"/>
                <a:ea typeface="幼圆" pitchFamily="49" charset="-122"/>
              </a:rPr>
              <a:t>11</a:t>
            </a:fld>
            <a:endParaRPr lang="en-US" altLang="zh-CN" sz="1600" dirty="0">
              <a:latin typeface="Franklin Gothic Book"/>
              <a:ea typeface="幼圆" pitchFamily="49" charset="-122"/>
            </a:endParaRPr>
          </a:p>
        </p:txBody>
      </p:sp>
      <p:sp>
        <p:nvSpPr>
          <p:cNvPr id="13" name="内容占位符 9">
            <a:extLst>
              <a:ext uri="{FF2B5EF4-FFF2-40B4-BE49-F238E27FC236}">
                <a16:creationId xmlns:a16="http://schemas.microsoft.com/office/drawing/2014/main" id="{DE4B4EFB-481C-CDF3-241D-092A4DC094B1}"/>
              </a:ext>
            </a:extLst>
          </p:cNvPr>
          <p:cNvSpPr>
            <a:spLocks noGrp="1"/>
          </p:cNvSpPr>
          <p:nvPr>
            <p:ph sz="quarter" idx="1"/>
            <p:custDataLst>
              <p:tags r:id="rId1"/>
            </p:custDataLst>
          </p:nvPr>
        </p:nvSpPr>
        <p:spPr>
          <a:xfrm>
            <a:off x="407670" y="981075"/>
            <a:ext cx="3966845" cy="816610"/>
          </a:xfrm>
        </p:spPr>
        <p:txBody>
          <a:bodyPr/>
          <a:lstStyle/>
          <a:p>
            <a:pPr marL="0" indent="0" latinLnBrk="0">
              <a:lnSpc>
                <a:spcPct val="150000"/>
              </a:lnSpc>
              <a:spcBef>
                <a:spcPts val="600"/>
              </a:spcBef>
              <a:buNone/>
            </a:pPr>
            <a:r>
              <a:rPr lang="zh-CN" altLang="en-US" sz="2880" b="1" dirty="0">
                <a:latin typeface="Microsoft YaHei" panose="020B0503020204020204" pitchFamily="34" charset="-122"/>
                <a:ea typeface="Microsoft YaHei" panose="020B0503020204020204" pitchFamily="34" charset="-122"/>
              </a:rPr>
              <a:t>双线性插值实验代码：</a:t>
            </a:r>
          </a:p>
        </p:txBody>
      </p:sp>
      <p:pic>
        <p:nvPicPr>
          <p:cNvPr id="5" name="图片 4">
            <a:extLst>
              <a:ext uri="{FF2B5EF4-FFF2-40B4-BE49-F238E27FC236}">
                <a16:creationId xmlns:a16="http://schemas.microsoft.com/office/drawing/2014/main" id="{2EF9181B-F382-E190-5087-AC378026E8A8}"/>
              </a:ext>
            </a:extLst>
          </p:cNvPr>
          <p:cNvPicPr>
            <a:picLocks noChangeAspect="1"/>
          </p:cNvPicPr>
          <p:nvPr/>
        </p:nvPicPr>
        <p:blipFill>
          <a:blip r:embed="rId3"/>
          <a:stretch>
            <a:fillRect/>
          </a:stretch>
        </p:blipFill>
        <p:spPr>
          <a:xfrm>
            <a:off x="499572" y="1797685"/>
            <a:ext cx="11283016" cy="4367619"/>
          </a:xfrm>
          <a:prstGeom prst="rect">
            <a:avLst/>
          </a:prstGeom>
        </p:spPr>
      </p:pic>
      <p:pic>
        <p:nvPicPr>
          <p:cNvPr id="7" name="图片 6">
            <a:extLst>
              <a:ext uri="{FF2B5EF4-FFF2-40B4-BE49-F238E27FC236}">
                <a16:creationId xmlns:a16="http://schemas.microsoft.com/office/drawing/2014/main" id="{799E29F3-F82E-CFFA-7A20-A3DD30B8C10E}"/>
              </a:ext>
            </a:extLst>
          </p:cNvPr>
          <p:cNvPicPr>
            <a:picLocks noChangeAspect="1"/>
          </p:cNvPicPr>
          <p:nvPr/>
        </p:nvPicPr>
        <p:blipFill>
          <a:blip r:embed="rId4"/>
          <a:stretch>
            <a:fillRect/>
          </a:stretch>
        </p:blipFill>
        <p:spPr>
          <a:xfrm>
            <a:off x="8770411" y="15765"/>
            <a:ext cx="3434144" cy="3466465"/>
          </a:xfrm>
          <a:prstGeom prst="rect">
            <a:avLst/>
          </a:prstGeom>
        </p:spPr>
      </p:pic>
      <p:sp>
        <p:nvSpPr>
          <p:cNvPr id="3" name="Title 1">
            <a:extLst>
              <a:ext uri="{FF2B5EF4-FFF2-40B4-BE49-F238E27FC236}">
                <a16:creationId xmlns:a16="http://schemas.microsoft.com/office/drawing/2014/main" id="{5E0D90BD-71D4-21A4-B35E-A12F5E19C599}"/>
              </a:ext>
            </a:extLst>
          </p:cNvPr>
          <p:cNvSpPr>
            <a:spLocks noGrp="1"/>
          </p:cNvSpPr>
          <p:nvPr>
            <p:ph type="title"/>
          </p:nvPr>
        </p:nvSpPr>
        <p:spPr>
          <a:xfrm>
            <a:off x="407671" y="60818"/>
            <a:ext cx="4608210" cy="1028700"/>
          </a:xfrm>
        </p:spPr>
        <p:txBody>
          <a:bodyPr/>
          <a:lstStyle/>
          <a:p>
            <a:r>
              <a:rPr lang="zh-CN" altLang="en-US" sz="4320" b="1" dirty="0">
                <a:solidFill>
                  <a:schemeClr val="tx1"/>
                </a:solidFill>
                <a:latin typeface="Microsoft YaHei" panose="020B0503020204020204" pitchFamily="34" charset="-122"/>
                <a:ea typeface="Microsoft YaHei" panose="020B0503020204020204" pitchFamily="34" charset="-122"/>
              </a:rPr>
              <a:t>实验二：图像插值</a:t>
            </a:r>
          </a:p>
        </p:txBody>
      </p:sp>
    </p:spTree>
    <p:extLst>
      <p:ext uri="{BB962C8B-B14F-4D97-AF65-F5344CB8AC3E}">
        <p14:creationId xmlns:p14="http://schemas.microsoft.com/office/powerpoint/2010/main" val="11214398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1097280" fontAlgn="base">
              <a:spcBef>
                <a:spcPct val="0"/>
              </a:spcBef>
              <a:spcAft>
                <a:spcPct val="0"/>
              </a:spcAft>
              <a:defRPr/>
            </a:pPr>
            <a:fld id="{7798C240-34E5-4315-A60F-F85A5EE3125A}" type="datetime1">
              <a:rPr lang="zh-CN" altLang="en-US" sz="1600">
                <a:solidFill>
                  <a:srgbClr val="696464"/>
                </a:solidFill>
                <a:latin typeface="Times New Roman" panose="02020503050405090304" pitchFamily="18" charset="0"/>
                <a:ea typeface="宋体" pitchFamily="2" charset="-122"/>
              </a:rPr>
              <a:t>2024/11/28</a:t>
            </a:fld>
            <a:endParaRPr lang="en-US" altLang="zh-CN" sz="1600" dirty="0">
              <a:solidFill>
                <a:srgbClr val="696464"/>
              </a:solidFill>
              <a:latin typeface="Times New Roman" panose="02020503050405090304" pitchFamily="18" charset="0"/>
              <a:ea typeface="宋体" pitchFamily="2" charset="-122"/>
            </a:endParaRPr>
          </a:p>
        </p:txBody>
      </p:sp>
      <p:sp>
        <p:nvSpPr>
          <p:cNvPr id="2" name="Footer Placeholder 4">
            <a:extLst>
              <a:ext uri="{FF2B5EF4-FFF2-40B4-BE49-F238E27FC236}">
                <a16:creationId xmlns:a16="http://schemas.microsoft.com/office/drawing/2014/main" id="{7BBB03E0-1363-8799-F044-6484D0B007C3}"/>
              </a:ext>
            </a:extLst>
          </p:cNvPr>
          <p:cNvSpPr>
            <a:spLocks noGrp="1"/>
          </p:cNvSpPr>
          <p:nvPr>
            <p:ph type="ftr" sz="quarter" idx="11"/>
          </p:nvPr>
        </p:nvSpPr>
        <p:spPr>
          <a:xfrm>
            <a:off x="899353" y="6353810"/>
            <a:ext cx="5283200" cy="457200"/>
          </a:xfrm>
        </p:spPr>
        <p:txBody>
          <a:bodyPr/>
          <a:lstStyle/>
          <a:p>
            <a:pPr defTabSz="1097280" fontAlgn="base">
              <a:spcBef>
                <a:spcPct val="0"/>
              </a:spcBef>
              <a:spcAft>
                <a:spcPct val="0"/>
              </a:spcAft>
              <a:defRPr/>
            </a:pPr>
            <a:r>
              <a:rPr lang="zh-CN" altLang="en-US" sz="1600" dirty="0">
                <a:solidFill>
                  <a:srgbClr val="696464"/>
                </a:solidFill>
                <a:latin typeface="Times New Roman" panose="02020503050405090304" pitchFamily="18" charset="0"/>
                <a:ea typeface="宋体" pitchFamily="2" charset="-122"/>
              </a:rPr>
              <a:t>智能与计算学部</a:t>
            </a:r>
            <a:endParaRPr lang="en-US" altLang="zh-CN" sz="1600" dirty="0">
              <a:solidFill>
                <a:srgbClr val="696464"/>
              </a:solidFill>
              <a:latin typeface="Times New Roman" panose="02020503050405090304" pitchFamily="18" charset="0"/>
              <a:ea typeface="宋体" pitchFamily="2" charset="-122"/>
            </a:endParaRPr>
          </a:p>
        </p:txBody>
      </p:sp>
      <p:sp>
        <p:nvSpPr>
          <p:cNvPr id="6" name="Slide Number Placeholder 5"/>
          <p:cNvSpPr>
            <a:spLocks noGrp="1"/>
          </p:cNvSpPr>
          <p:nvPr>
            <p:ph type="sldNum" sz="quarter" idx="12"/>
          </p:nvPr>
        </p:nvSpPr>
        <p:spPr/>
        <p:txBody>
          <a:bodyPr/>
          <a:lstStyle/>
          <a:p>
            <a:pPr defTabSz="1097280" fontAlgn="base">
              <a:spcBef>
                <a:spcPct val="0"/>
              </a:spcBef>
              <a:spcAft>
                <a:spcPct val="0"/>
              </a:spcAft>
              <a:defRPr/>
            </a:pPr>
            <a:fld id="{BD75371B-78B0-4DB1-8223-90A7C34FE8C5}" type="slidenum">
              <a:rPr lang="en-US" altLang="zh-CN" sz="1600">
                <a:latin typeface="Franklin Gothic Book"/>
                <a:ea typeface="幼圆" pitchFamily="49" charset="-122"/>
              </a:rPr>
              <a:t>12</a:t>
            </a:fld>
            <a:endParaRPr lang="en-US" altLang="zh-CN" sz="1600" dirty="0">
              <a:latin typeface="Franklin Gothic Book"/>
              <a:ea typeface="幼圆" pitchFamily="49" charset="-122"/>
            </a:endParaRPr>
          </a:p>
        </p:txBody>
      </p:sp>
      <p:sp>
        <p:nvSpPr>
          <p:cNvPr id="13" name="内容占位符 9">
            <a:extLst>
              <a:ext uri="{FF2B5EF4-FFF2-40B4-BE49-F238E27FC236}">
                <a16:creationId xmlns:a16="http://schemas.microsoft.com/office/drawing/2014/main" id="{DE4B4EFB-481C-CDF3-241D-092A4DC094B1}"/>
              </a:ext>
            </a:extLst>
          </p:cNvPr>
          <p:cNvSpPr>
            <a:spLocks noGrp="1"/>
          </p:cNvSpPr>
          <p:nvPr>
            <p:ph sz="quarter" idx="1"/>
            <p:custDataLst>
              <p:tags r:id="rId1"/>
            </p:custDataLst>
          </p:nvPr>
        </p:nvSpPr>
        <p:spPr>
          <a:xfrm>
            <a:off x="407670" y="981075"/>
            <a:ext cx="3966845" cy="816610"/>
          </a:xfrm>
        </p:spPr>
        <p:txBody>
          <a:bodyPr/>
          <a:lstStyle/>
          <a:p>
            <a:pPr marL="0" indent="0" latinLnBrk="0">
              <a:lnSpc>
                <a:spcPct val="150000"/>
              </a:lnSpc>
              <a:spcBef>
                <a:spcPts val="600"/>
              </a:spcBef>
              <a:buNone/>
            </a:pPr>
            <a:r>
              <a:rPr lang="zh-CN" altLang="en-US" sz="2880" b="1" dirty="0">
                <a:latin typeface="Microsoft YaHei" panose="020B0503020204020204" pitchFamily="34" charset="-122"/>
                <a:ea typeface="Microsoft YaHei" panose="020B0503020204020204" pitchFamily="34" charset="-122"/>
              </a:rPr>
              <a:t>双线性插值实验步骤</a:t>
            </a:r>
            <a:r>
              <a:rPr lang="en-US" altLang="zh-CN" sz="2880" b="1" dirty="0">
                <a:latin typeface="Microsoft YaHei" panose="020B0503020204020204" pitchFamily="34" charset="-122"/>
                <a:ea typeface="Microsoft YaHei" panose="020B0503020204020204" pitchFamily="34" charset="-122"/>
              </a:rPr>
              <a:t>:</a:t>
            </a:r>
            <a:endParaRPr lang="zh-CN" altLang="en-US" sz="2880" b="1" dirty="0">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DA41C0AC-3009-BA20-9757-1DB3E3B7B7D1}"/>
              </a:ext>
            </a:extLst>
          </p:cNvPr>
          <p:cNvSpPr txBox="1"/>
          <p:nvPr>
            <p:custDataLst>
              <p:tags r:id="rId2"/>
            </p:custDataLst>
          </p:nvPr>
        </p:nvSpPr>
        <p:spPr>
          <a:xfrm>
            <a:off x="622934" y="1717882"/>
            <a:ext cx="11017682" cy="1135054"/>
          </a:xfrm>
          <a:prstGeom prst="rect">
            <a:avLst/>
          </a:prstGeom>
          <a:noFill/>
        </p:spPr>
        <p:txBody>
          <a:bodyPr wrap="square" rtlCol="0" anchor="t">
            <a:spAutoFit/>
          </a:bodyPr>
          <a:lstStyle/>
          <a:p>
            <a:pPr marL="342900" indent="-342900">
              <a:lnSpc>
                <a:spcPct val="150000"/>
              </a:lnSpc>
              <a:buClr>
                <a:srgbClr val="D34817"/>
              </a:buClr>
              <a:buFont typeface="Wingdings" panose="05000000000000000000" charset="0"/>
              <a:buChar char=""/>
            </a:pPr>
            <a:r>
              <a:rPr lang="zh-CN" altLang="en-US" sz="2400" dirty="0">
                <a:solidFill>
                  <a:srgbClr val="242424"/>
                </a:solidFill>
                <a:latin typeface="Microsoft YaHei" panose="020B0503020204020204" pitchFamily="34" charset="-122"/>
                <a:ea typeface="Microsoft YaHei" panose="020B0503020204020204" pitchFamily="34" charset="-122"/>
                <a:cs typeface="Times New Roman" panose="02020603050405020304" pitchFamily="18" charset="0"/>
                <a:sym typeface="+mn-ea"/>
              </a:rPr>
              <a:t>我们</a:t>
            </a:r>
            <a:r>
              <a:rPr lang="zh-CN" altLang="en-US" sz="2400" b="0" i="0" dirty="0">
                <a:solidFill>
                  <a:srgbClr val="242424"/>
                </a:solidFill>
                <a:effectLst/>
                <a:latin typeface="Microsoft YaHei" panose="020B0503020204020204" pitchFamily="34" charset="-122"/>
                <a:ea typeface="Microsoft YaHei" panose="020B0503020204020204" pitchFamily="34" charset="-122"/>
              </a:rPr>
              <a:t>已经实现了双线性插值来调整图像大小。但是，在结束之前，让我们检查一下我们是否得到了我们想要的结果。</a:t>
            </a:r>
            <a:endParaRPr lang="zh-CN" altLang="en-US" sz="2400" dirty="0">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sp>
        <p:nvSpPr>
          <p:cNvPr id="3" name="Title 1">
            <a:extLst>
              <a:ext uri="{FF2B5EF4-FFF2-40B4-BE49-F238E27FC236}">
                <a16:creationId xmlns:a16="http://schemas.microsoft.com/office/drawing/2014/main" id="{581AAE93-536B-C5AA-7C86-93DB64CB5FE3}"/>
              </a:ext>
            </a:extLst>
          </p:cNvPr>
          <p:cNvSpPr>
            <a:spLocks noGrp="1"/>
          </p:cNvSpPr>
          <p:nvPr>
            <p:ph type="title"/>
          </p:nvPr>
        </p:nvSpPr>
        <p:spPr>
          <a:xfrm>
            <a:off x="407671" y="60818"/>
            <a:ext cx="4608210" cy="1028700"/>
          </a:xfrm>
        </p:spPr>
        <p:txBody>
          <a:bodyPr/>
          <a:lstStyle/>
          <a:p>
            <a:r>
              <a:rPr lang="zh-CN" altLang="en-US" sz="4320" b="1" dirty="0">
                <a:solidFill>
                  <a:schemeClr val="tx1"/>
                </a:solidFill>
                <a:latin typeface="Microsoft YaHei" panose="020B0503020204020204" pitchFamily="34" charset="-122"/>
                <a:ea typeface="Microsoft YaHei" panose="020B0503020204020204" pitchFamily="34" charset="-122"/>
              </a:rPr>
              <a:t>实验二：图像插值</a:t>
            </a:r>
          </a:p>
        </p:txBody>
      </p:sp>
      <p:pic>
        <p:nvPicPr>
          <p:cNvPr id="7" name="图片 6" descr="路上的汽车&#10;&#10;描述已自动生成">
            <a:extLst>
              <a:ext uri="{FF2B5EF4-FFF2-40B4-BE49-F238E27FC236}">
                <a16:creationId xmlns:a16="http://schemas.microsoft.com/office/drawing/2014/main" id="{D8A20E3A-8AFA-03B4-D28B-104C0F9F1A7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671" y="3461399"/>
            <a:ext cx="3444230" cy="2095441"/>
          </a:xfrm>
          <a:prstGeom prst="rect">
            <a:avLst/>
          </a:prstGeom>
        </p:spPr>
      </p:pic>
      <p:sp>
        <p:nvSpPr>
          <p:cNvPr id="10" name="右箭头 9">
            <a:extLst>
              <a:ext uri="{FF2B5EF4-FFF2-40B4-BE49-F238E27FC236}">
                <a16:creationId xmlns:a16="http://schemas.microsoft.com/office/drawing/2014/main" id="{5F5665E2-B06C-BE75-FAD3-73A65948DC6D}"/>
              </a:ext>
            </a:extLst>
          </p:cNvPr>
          <p:cNvSpPr/>
          <p:nvPr/>
        </p:nvSpPr>
        <p:spPr>
          <a:xfrm>
            <a:off x="4608301" y="4221087"/>
            <a:ext cx="1152128" cy="57606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2" name="图片 11" descr="路上的汽车&#10;&#10;描述已自动生成">
            <a:extLst>
              <a:ext uri="{FF2B5EF4-FFF2-40B4-BE49-F238E27FC236}">
                <a16:creationId xmlns:a16="http://schemas.microsoft.com/office/drawing/2014/main" id="{9FA4399E-4AAD-F2C3-975A-80064351AD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7830" y="2805172"/>
            <a:ext cx="5821259" cy="3541604"/>
          </a:xfrm>
          <a:prstGeom prst="rect">
            <a:avLst/>
          </a:prstGeom>
        </p:spPr>
      </p:pic>
    </p:spTree>
    <p:extLst>
      <p:ext uri="{BB962C8B-B14F-4D97-AF65-F5344CB8AC3E}">
        <p14:creationId xmlns:p14="http://schemas.microsoft.com/office/powerpoint/2010/main" val="22014395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1097280" fontAlgn="base">
              <a:spcBef>
                <a:spcPct val="0"/>
              </a:spcBef>
              <a:spcAft>
                <a:spcPct val="0"/>
              </a:spcAft>
              <a:defRPr/>
            </a:pPr>
            <a:fld id="{7798C240-34E5-4315-A60F-F85A5EE3125A}" type="datetime1">
              <a:rPr lang="zh-CN" altLang="en-US" sz="1600">
                <a:solidFill>
                  <a:srgbClr val="696464"/>
                </a:solidFill>
                <a:latin typeface="Times New Roman" panose="02020503050405090304" pitchFamily="18" charset="0"/>
                <a:ea typeface="宋体" pitchFamily="2" charset="-122"/>
              </a:rPr>
              <a:t>2024/11/28</a:t>
            </a:fld>
            <a:endParaRPr lang="en-US" altLang="zh-CN" sz="1600" dirty="0">
              <a:solidFill>
                <a:srgbClr val="696464"/>
              </a:solidFill>
              <a:latin typeface="Times New Roman" panose="02020503050405090304" pitchFamily="18" charset="0"/>
              <a:ea typeface="宋体" pitchFamily="2" charset="-122"/>
            </a:endParaRPr>
          </a:p>
        </p:txBody>
      </p:sp>
      <p:sp>
        <p:nvSpPr>
          <p:cNvPr id="2" name="Footer Placeholder 4">
            <a:extLst>
              <a:ext uri="{FF2B5EF4-FFF2-40B4-BE49-F238E27FC236}">
                <a16:creationId xmlns:a16="http://schemas.microsoft.com/office/drawing/2014/main" id="{7BBB03E0-1363-8799-F044-6484D0B007C3}"/>
              </a:ext>
            </a:extLst>
          </p:cNvPr>
          <p:cNvSpPr>
            <a:spLocks noGrp="1"/>
          </p:cNvSpPr>
          <p:nvPr>
            <p:ph type="ftr" sz="quarter" idx="11"/>
          </p:nvPr>
        </p:nvSpPr>
        <p:spPr>
          <a:xfrm>
            <a:off x="899353" y="6353810"/>
            <a:ext cx="5283200" cy="457200"/>
          </a:xfrm>
        </p:spPr>
        <p:txBody>
          <a:bodyPr/>
          <a:lstStyle/>
          <a:p>
            <a:pPr defTabSz="1097280" fontAlgn="base">
              <a:spcBef>
                <a:spcPct val="0"/>
              </a:spcBef>
              <a:spcAft>
                <a:spcPct val="0"/>
              </a:spcAft>
              <a:defRPr/>
            </a:pPr>
            <a:r>
              <a:rPr lang="zh-CN" altLang="en-US" sz="1600" dirty="0">
                <a:solidFill>
                  <a:srgbClr val="696464"/>
                </a:solidFill>
                <a:latin typeface="Times New Roman" panose="02020503050405090304" pitchFamily="18" charset="0"/>
                <a:ea typeface="宋体" pitchFamily="2" charset="-122"/>
              </a:rPr>
              <a:t>智能与计算学部</a:t>
            </a:r>
            <a:endParaRPr lang="en-US" altLang="zh-CN" sz="1600" dirty="0">
              <a:solidFill>
                <a:srgbClr val="696464"/>
              </a:solidFill>
              <a:latin typeface="Times New Roman" panose="02020503050405090304" pitchFamily="18" charset="0"/>
              <a:ea typeface="宋体" pitchFamily="2" charset="-122"/>
            </a:endParaRPr>
          </a:p>
        </p:txBody>
      </p:sp>
      <p:sp>
        <p:nvSpPr>
          <p:cNvPr id="6" name="Slide Number Placeholder 5"/>
          <p:cNvSpPr>
            <a:spLocks noGrp="1"/>
          </p:cNvSpPr>
          <p:nvPr>
            <p:ph type="sldNum" sz="quarter" idx="12"/>
          </p:nvPr>
        </p:nvSpPr>
        <p:spPr/>
        <p:txBody>
          <a:bodyPr/>
          <a:lstStyle/>
          <a:p>
            <a:pPr defTabSz="1097280" fontAlgn="base">
              <a:spcBef>
                <a:spcPct val="0"/>
              </a:spcBef>
              <a:spcAft>
                <a:spcPct val="0"/>
              </a:spcAft>
              <a:defRPr/>
            </a:pPr>
            <a:fld id="{BD75371B-78B0-4DB1-8223-90A7C34FE8C5}" type="slidenum">
              <a:rPr lang="en-US" altLang="zh-CN" sz="1600">
                <a:latin typeface="Franklin Gothic Book"/>
                <a:ea typeface="幼圆" pitchFamily="49" charset="-122"/>
              </a:rPr>
              <a:t>13</a:t>
            </a:fld>
            <a:endParaRPr lang="en-US" altLang="zh-CN" sz="1600" dirty="0">
              <a:latin typeface="Franklin Gothic Book"/>
              <a:ea typeface="幼圆" pitchFamily="49" charset="-122"/>
            </a:endParaRPr>
          </a:p>
        </p:txBody>
      </p:sp>
      <p:sp>
        <p:nvSpPr>
          <p:cNvPr id="13" name="内容占位符 9">
            <a:extLst>
              <a:ext uri="{FF2B5EF4-FFF2-40B4-BE49-F238E27FC236}">
                <a16:creationId xmlns:a16="http://schemas.microsoft.com/office/drawing/2014/main" id="{DE4B4EFB-481C-CDF3-241D-092A4DC094B1}"/>
              </a:ext>
            </a:extLst>
          </p:cNvPr>
          <p:cNvSpPr>
            <a:spLocks noGrp="1"/>
          </p:cNvSpPr>
          <p:nvPr>
            <p:ph sz="quarter" idx="1"/>
            <p:custDataLst>
              <p:tags r:id="rId1"/>
            </p:custDataLst>
          </p:nvPr>
        </p:nvSpPr>
        <p:spPr>
          <a:xfrm>
            <a:off x="407670" y="981075"/>
            <a:ext cx="3966845" cy="816610"/>
          </a:xfrm>
        </p:spPr>
        <p:txBody>
          <a:bodyPr/>
          <a:lstStyle/>
          <a:p>
            <a:pPr marL="0" indent="0" latinLnBrk="0">
              <a:lnSpc>
                <a:spcPct val="150000"/>
              </a:lnSpc>
              <a:spcBef>
                <a:spcPts val="600"/>
              </a:spcBef>
              <a:buNone/>
            </a:pPr>
            <a:r>
              <a:rPr lang="zh-CN" altLang="en-US" sz="2880" b="1" dirty="0">
                <a:latin typeface="Microsoft YaHei" panose="020B0503020204020204" pitchFamily="34" charset="-122"/>
                <a:ea typeface="Microsoft YaHei" panose="020B0503020204020204" pitchFamily="34" charset="-122"/>
              </a:rPr>
              <a:t>双线性插值实验步骤</a:t>
            </a:r>
            <a:r>
              <a:rPr lang="en-US" altLang="zh-CN" sz="2880" b="1" dirty="0">
                <a:latin typeface="Microsoft YaHei" panose="020B0503020204020204" pitchFamily="34" charset="-122"/>
                <a:ea typeface="Microsoft YaHei" panose="020B0503020204020204" pitchFamily="34" charset="-122"/>
              </a:rPr>
              <a:t>:</a:t>
            </a:r>
            <a:endParaRPr lang="zh-CN" altLang="en-US" sz="2880" b="1" dirty="0">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DA41C0AC-3009-BA20-9757-1DB3E3B7B7D1}"/>
              </a:ext>
            </a:extLst>
          </p:cNvPr>
          <p:cNvSpPr txBox="1"/>
          <p:nvPr>
            <p:custDataLst>
              <p:tags r:id="rId2"/>
            </p:custDataLst>
          </p:nvPr>
        </p:nvSpPr>
        <p:spPr>
          <a:xfrm>
            <a:off x="622934" y="1706455"/>
            <a:ext cx="11017682" cy="4458849"/>
          </a:xfrm>
          <a:prstGeom prst="rect">
            <a:avLst/>
          </a:prstGeom>
          <a:noFill/>
        </p:spPr>
        <p:txBody>
          <a:bodyPr wrap="square" rtlCol="0" anchor="t">
            <a:spAutoFit/>
          </a:bodyPr>
          <a:lstStyle/>
          <a:p>
            <a:pPr marL="342900" indent="-342900">
              <a:lnSpc>
                <a:spcPct val="150000"/>
              </a:lnSpc>
              <a:buClr>
                <a:srgbClr val="D34817"/>
              </a:buClr>
              <a:buFont typeface="Wingdings" panose="05000000000000000000" charset="0"/>
              <a:buChar char=""/>
            </a:pPr>
            <a:r>
              <a:rPr lang="zh-CN" altLang="en-US" sz="2400" b="0" dirty="0">
                <a:effectLst/>
                <a:latin typeface="Times New Roman" panose="02020603050405020304" pitchFamily="18" charset="0"/>
                <a:ea typeface="Microsoft YaHei" panose="020B0503020204020204" pitchFamily="34" charset="-122"/>
                <a:cs typeface="Times New Roman" panose="02020603050405020304" pitchFamily="18" charset="0"/>
              </a:rPr>
              <a:t>到嵌套 </a:t>
            </a:r>
            <a:r>
              <a:rPr lang="en-US" altLang="zh-CN" sz="2400" b="0" dirty="0">
                <a:effectLst/>
                <a:latin typeface="Times New Roman" panose="02020603050405020304" pitchFamily="18" charset="0"/>
                <a:ea typeface="Microsoft YaHei" panose="020B0503020204020204" pitchFamily="34" charset="-122"/>
                <a:cs typeface="Times New Roman" panose="02020603050405020304" pitchFamily="18" charset="0"/>
              </a:rPr>
              <a:t>for </a:t>
            </a:r>
            <a:r>
              <a:rPr lang="zh-CN" altLang="en-US" sz="2400" b="0" dirty="0">
                <a:effectLst/>
                <a:latin typeface="Times New Roman" panose="02020603050405020304" pitchFamily="18" charset="0"/>
                <a:ea typeface="Microsoft YaHei" panose="020B0503020204020204" pitchFamily="34" charset="-122"/>
                <a:cs typeface="Times New Roman" panose="02020603050405020304" pitchFamily="18" charset="0"/>
              </a:rPr>
              <a:t>循环内的代码。如果</a:t>
            </a:r>
            <a:r>
              <a:rPr lang="en-US" altLang="zh-CN" sz="2400" b="0" dirty="0">
                <a:effectLst/>
                <a:latin typeface="Times New Roman" panose="02020603050405020304" pitchFamily="18" charset="0"/>
                <a:ea typeface="Microsoft YaHei" panose="020B0503020204020204" pitchFamily="34" charset="-122"/>
                <a:cs typeface="Times New Roman" panose="02020603050405020304" pitchFamily="18" charset="0"/>
              </a:rPr>
              <a:t>x</a:t>
            </a:r>
            <a:r>
              <a:rPr lang="zh-CN" altLang="en-US" sz="2400" b="0" dirty="0">
                <a:effectLst/>
                <a:latin typeface="Times New Roman" panose="02020603050405020304" pitchFamily="18" charset="0"/>
                <a:ea typeface="Microsoft YaHei" panose="020B0503020204020204" pitchFamily="34" charset="-122"/>
                <a:cs typeface="Times New Roman" panose="02020603050405020304" pitchFamily="18" charset="0"/>
              </a:rPr>
              <a:t>或</a:t>
            </a:r>
            <a:r>
              <a:rPr lang="en-US" altLang="zh-CN" sz="2400" b="0" dirty="0">
                <a:effectLst/>
                <a:latin typeface="Times New Roman" panose="02020603050405020304" pitchFamily="18" charset="0"/>
                <a:ea typeface="Microsoft YaHei" panose="020B0503020204020204" pitchFamily="34" charset="-122"/>
                <a:cs typeface="Times New Roman" panose="02020603050405020304" pitchFamily="18" charset="0"/>
              </a:rPr>
              <a:t>y</a:t>
            </a:r>
            <a:r>
              <a:rPr lang="zh-CN" altLang="en-US" sz="2400" b="0" dirty="0">
                <a:effectLst/>
                <a:latin typeface="Times New Roman" panose="02020603050405020304" pitchFamily="18" charset="0"/>
                <a:ea typeface="Microsoft YaHei" panose="020B0503020204020204" pitchFamily="34" charset="-122"/>
                <a:cs typeface="Times New Roman" panose="02020603050405020304" pitchFamily="18" charset="0"/>
              </a:rPr>
              <a:t>或两者都具有整数值，会发生什么情况？在这种情况下， </a:t>
            </a:r>
            <a:r>
              <a:rPr lang="en-US" altLang="zh-CN" sz="2400" b="0" dirty="0">
                <a:effectLst/>
                <a:latin typeface="Times New Roman" panose="02020603050405020304" pitchFamily="18" charset="0"/>
                <a:ea typeface="Microsoft YaHei" panose="020B0503020204020204" pitchFamily="34" charset="-122"/>
                <a:cs typeface="Times New Roman" panose="02020603050405020304" pitchFamily="18" charset="0"/>
              </a:rPr>
              <a:t>q1</a:t>
            </a:r>
            <a:r>
              <a:rPr lang="zh-CN" altLang="en-US" sz="2400" b="0" dirty="0">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400" b="0" dirty="0">
                <a:effectLst/>
                <a:latin typeface="Times New Roman" panose="02020603050405020304" pitchFamily="18" charset="0"/>
                <a:ea typeface="Microsoft YaHei" panose="020B0503020204020204" pitchFamily="34" charset="-122"/>
                <a:cs typeface="Times New Roman" panose="02020603050405020304" pitchFamily="18" charset="0"/>
              </a:rPr>
              <a:t>q2</a:t>
            </a:r>
            <a:r>
              <a:rPr lang="zh-CN" altLang="en-US" sz="2400" b="0" dirty="0">
                <a:effectLst/>
                <a:latin typeface="Times New Roman" panose="02020603050405020304" pitchFamily="18" charset="0"/>
                <a:ea typeface="Microsoft YaHei" panose="020B0503020204020204" pitchFamily="34" charset="-122"/>
                <a:cs typeface="Times New Roman" panose="02020603050405020304" pitchFamily="18" charset="0"/>
              </a:rPr>
              <a:t>和</a:t>
            </a:r>
            <a:r>
              <a:rPr lang="en-US" altLang="zh-CN" sz="2400" b="0" dirty="0">
                <a:effectLst/>
                <a:latin typeface="Times New Roman" panose="02020603050405020304" pitchFamily="18" charset="0"/>
                <a:ea typeface="Microsoft YaHei" panose="020B0503020204020204" pitchFamily="34" charset="-122"/>
                <a:cs typeface="Times New Roman" panose="02020603050405020304" pitchFamily="18" charset="0"/>
              </a:rPr>
              <a:t>q</a:t>
            </a:r>
            <a:r>
              <a:rPr lang="zh-CN" altLang="en-US" sz="2400" b="0" dirty="0">
                <a:effectLst/>
                <a:latin typeface="Times New Roman" panose="02020603050405020304" pitchFamily="18" charset="0"/>
                <a:ea typeface="Microsoft YaHei" panose="020B0503020204020204" pitchFamily="34" charset="-122"/>
                <a:cs typeface="Times New Roman" panose="02020603050405020304" pitchFamily="18" charset="0"/>
              </a:rPr>
              <a:t>的值是多少？</a:t>
            </a:r>
            <a:endParaRPr lang="en-US" altLang="zh-CN" sz="2400" b="0" dirty="0">
              <a:effectLst/>
              <a:latin typeface="Times New Roman" panose="02020603050405020304" pitchFamily="18" charset="0"/>
              <a:ea typeface="Microsoft YaHei" panose="020B0503020204020204" pitchFamily="34" charset="-122"/>
              <a:cs typeface="Times New Roman" panose="02020603050405020304" pitchFamily="18" charset="0"/>
            </a:endParaRPr>
          </a:p>
          <a:p>
            <a:pPr marL="342900" indent="-342900">
              <a:lnSpc>
                <a:spcPct val="150000"/>
              </a:lnSpc>
              <a:buClr>
                <a:srgbClr val="D34817"/>
              </a:buClr>
              <a:buFont typeface="Wingdings" panose="05000000000000000000" charset="0"/>
              <a:buChar char=""/>
            </a:pPr>
            <a:r>
              <a:rPr lang="zh-CN" altLang="en-US" sz="2400" b="0" dirty="0">
                <a:effectLst/>
                <a:latin typeface="Times New Roman" panose="02020603050405020304" pitchFamily="18" charset="0"/>
                <a:ea typeface="Microsoft YaHei" panose="020B0503020204020204" pitchFamily="34" charset="-122"/>
                <a:cs typeface="Times New Roman" panose="02020603050405020304" pitchFamily="18" charset="0"/>
              </a:rPr>
              <a:t>当</a:t>
            </a:r>
            <a:r>
              <a:rPr lang="en-US" altLang="zh-CN" sz="2400" b="0" dirty="0">
                <a:effectLst/>
                <a:latin typeface="Times New Roman" panose="02020603050405020304" pitchFamily="18" charset="0"/>
                <a:ea typeface="Microsoft YaHei" panose="020B0503020204020204" pitchFamily="34" charset="-122"/>
                <a:cs typeface="Times New Roman" panose="02020603050405020304" pitchFamily="18" charset="0"/>
              </a:rPr>
              <a:t>x</a:t>
            </a:r>
            <a:r>
              <a:rPr lang="zh-CN" altLang="en-US" sz="2400" b="0" dirty="0">
                <a:effectLst/>
                <a:latin typeface="Times New Roman" panose="02020603050405020304" pitchFamily="18" charset="0"/>
                <a:ea typeface="Microsoft YaHei" panose="020B0503020204020204" pitchFamily="34" charset="-122"/>
                <a:cs typeface="Times New Roman" panose="02020603050405020304" pitchFamily="18" charset="0"/>
              </a:rPr>
              <a:t>或</a:t>
            </a:r>
            <a:r>
              <a:rPr lang="en-US" altLang="zh-CN" sz="2400" b="0" dirty="0">
                <a:effectLst/>
                <a:latin typeface="Times New Roman" panose="02020603050405020304" pitchFamily="18" charset="0"/>
                <a:ea typeface="Microsoft YaHei" panose="020B0503020204020204" pitchFamily="34" charset="-122"/>
                <a:cs typeface="Times New Roman" panose="02020603050405020304" pitchFamily="18" charset="0"/>
              </a:rPr>
              <a:t>y</a:t>
            </a:r>
            <a:r>
              <a:rPr lang="zh-CN" altLang="en-US" sz="2400" b="0" dirty="0">
                <a:effectLst/>
                <a:latin typeface="Times New Roman" panose="02020603050405020304" pitchFamily="18" charset="0"/>
                <a:ea typeface="Microsoft YaHei" panose="020B0503020204020204" pitchFamily="34" charset="-122"/>
                <a:cs typeface="Times New Roman" panose="02020603050405020304" pitchFamily="18" charset="0"/>
              </a:rPr>
              <a:t>是整数时，就会发生这种情况，从而导致</a:t>
            </a:r>
            <a:r>
              <a:rPr lang="en-US" altLang="zh-CN" sz="2400" b="0" dirty="0">
                <a:effectLst/>
                <a:latin typeface="Times New Roman" panose="02020603050405020304" pitchFamily="18" charset="0"/>
                <a:ea typeface="Microsoft YaHei" panose="020B0503020204020204" pitchFamily="34" charset="-122"/>
                <a:cs typeface="Times New Roman" panose="02020603050405020304" pitchFamily="18" charset="0"/>
              </a:rPr>
              <a:t>q=0</a:t>
            </a:r>
            <a:r>
              <a:rPr lang="zh-CN" altLang="en-US" sz="2400" b="0" dirty="0">
                <a:effectLst/>
                <a:latin typeface="Times New Roman" panose="02020603050405020304" pitchFamily="18" charset="0"/>
                <a:ea typeface="Microsoft YaHei" panose="020B0503020204020204" pitchFamily="34" charset="-122"/>
                <a:cs typeface="Times New Roman" panose="02020603050405020304" pitchFamily="18" charset="0"/>
              </a:rPr>
              <a:t>。当</a:t>
            </a:r>
            <a:r>
              <a:rPr lang="en-US" altLang="zh-CN" sz="2400" b="0" dirty="0">
                <a:effectLst/>
                <a:latin typeface="Times New Roman" panose="02020603050405020304" pitchFamily="18" charset="0"/>
                <a:ea typeface="Microsoft YaHei" panose="020B0503020204020204" pitchFamily="34" charset="-122"/>
                <a:cs typeface="Times New Roman" panose="02020603050405020304" pitchFamily="18" charset="0"/>
              </a:rPr>
              <a:t>x</a:t>
            </a:r>
            <a:r>
              <a:rPr lang="zh-CN" altLang="en-US" sz="2400" b="0" dirty="0">
                <a:effectLst/>
                <a:latin typeface="Times New Roman" panose="02020603050405020304" pitchFamily="18" charset="0"/>
                <a:ea typeface="Microsoft YaHei" panose="020B0503020204020204" pitchFamily="34" charset="-122"/>
                <a:cs typeface="Times New Roman" panose="02020603050405020304" pitchFamily="18" charset="0"/>
              </a:rPr>
              <a:t>是整数时，</a:t>
            </a:r>
            <a:r>
              <a:rPr lang="en-US" altLang="zh-CN" sz="2400" b="0" dirty="0" err="1">
                <a:effectLst/>
                <a:latin typeface="Times New Roman" panose="02020603050405020304" pitchFamily="18" charset="0"/>
                <a:ea typeface="Microsoft YaHei" panose="020B0503020204020204" pitchFamily="34" charset="-122"/>
                <a:cs typeface="Times New Roman" panose="02020603050405020304" pitchFamily="18" charset="0"/>
              </a:rPr>
              <a:t>x_floor</a:t>
            </a:r>
            <a:r>
              <a:rPr lang="zh-CN" altLang="en-US" sz="2400" b="0" dirty="0">
                <a:effectLst/>
                <a:latin typeface="Times New Roman" panose="02020603050405020304" pitchFamily="18" charset="0"/>
                <a:ea typeface="Microsoft YaHei" panose="020B0503020204020204" pitchFamily="34" charset="-122"/>
                <a:cs typeface="Times New Roman" panose="02020603050405020304" pitchFamily="18" charset="0"/>
              </a:rPr>
              <a:t>和</a:t>
            </a:r>
            <a:r>
              <a:rPr lang="en-US" altLang="zh-CN" sz="2400" b="0" dirty="0" err="1">
                <a:effectLst/>
                <a:latin typeface="Times New Roman" panose="02020603050405020304" pitchFamily="18" charset="0"/>
                <a:ea typeface="Microsoft YaHei" panose="020B0503020204020204" pitchFamily="34" charset="-122"/>
                <a:cs typeface="Times New Roman" panose="02020603050405020304" pitchFamily="18" charset="0"/>
              </a:rPr>
              <a:t>x_ceil</a:t>
            </a:r>
            <a:r>
              <a:rPr lang="zh-CN" altLang="en-US" sz="2400" b="0" dirty="0">
                <a:effectLst/>
                <a:latin typeface="Times New Roman" panose="02020603050405020304" pitchFamily="18" charset="0"/>
                <a:ea typeface="Microsoft YaHei" panose="020B0503020204020204" pitchFamily="34" charset="-122"/>
                <a:cs typeface="Times New Roman" panose="02020603050405020304" pitchFamily="18" charset="0"/>
              </a:rPr>
              <a:t>将具有与</a:t>
            </a:r>
            <a:r>
              <a:rPr lang="en-US" altLang="zh-CN" sz="2400" b="0" dirty="0">
                <a:effectLst/>
                <a:latin typeface="Times New Roman" panose="02020603050405020304" pitchFamily="18" charset="0"/>
                <a:ea typeface="Microsoft YaHei" panose="020B0503020204020204" pitchFamily="34" charset="-122"/>
                <a:cs typeface="Times New Roman" panose="02020603050405020304" pitchFamily="18" charset="0"/>
              </a:rPr>
              <a:t>x</a:t>
            </a:r>
            <a:r>
              <a:rPr lang="zh-CN" altLang="en-US" sz="2400" b="0" dirty="0">
                <a:effectLst/>
                <a:latin typeface="Times New Roman" panose="02020603050405020304" pitchFamily="18" charset="0"/>
                <a:ea typeface="Microsoft YaHei" panose="020B0503020204020204" pitchFamily="34" charset="-122"/>
                <a:cs typeface="Times New Roman" panose="02020603050405020304" pitchFamily="18" charset="0"/>
              </a:rPr>
              <a:t>相同的值。因此，</a:t>
            </a:r>
            <a:r>
              <a:rPr lang="en-US" altLang="zh-CN" sz="2400" b="0" dirty="0">
                <a:effectLst/>
                <a:latin typeface="Times New Roman" panose="02020603050405020304" pitchFamily="18" charset="0"/>
                <a:ea typeface="Microsoft YaHei" panose="020B0503020204020204" pitchFamily="34" charset="-122"/>
                <a:cs typeface="Times New Roman" panose="02020603050405020304" pitchFamily="18" charset="0"/>
              </a:rPr>
              <a:t>q1</a:t>
            </a:r>
            <a:r>
              <a:rPr lang="zh-CN" altLang="en-US" sz="2400" b="0" dirty="0">
                <a:effectLst/>
                <a:latin typeface="Times New Roman" panose="02020603050405020304" pitchFamily="18" charset="0"/>
                <a:ea typeface="Microsoft YaHei" panose="020B0503020204020204" pitchFamily="34" charset="-122"/>
                <a:cs typeface="Times New Roman" panose="02020603050405020304" pitchFamily="18" charset="0"/>
              </a:rPr>
              <a:t>和</a:t>
            </a:r>
            <a:r>
              <a:rPr lang="en-US" altLang="zh-CN" sz="2400" b="0" dirty="0">
                <a:effectLst/>
                <a:latin typeface="Times New Roman" panose="02020603050405020304" pitchFamily="18" charset="0"/>
                <a:ea typeface="Microsoft YaHei" panose="020B0503020204020204" pitchFamily="34" charset="-122"/>
                <a:cs typeface="Times New Roman" panose="02020603050405020304" pitchFamily="18" charset="0"/>
              </a:rPr>
              <a:t>q2</a:t>
            </a:r>
            <a:r>
              <a:rPr lang="zh-CN" altLang="en-US" sz="2400" b="0" dirty="0">
                <a:effectLst/>
                <a:latin typeface="Times New Roman" panose="02020603050405020304" pitchFamily="18" charset="0"/>
                <a:ea typeface="Microsoft YaHei" panose="020B0503020204020204" pitchFamily="34" charset="-122"/>
                <a:cs typeface="Times New Roman" panose="02020603050405020304" pitchFamily="18" charset="0"/>
              </a:rPr>
              <a:t>都将为 </a:t>
            </a:r>
            <a:r>
              <a:rPr lang="en-US" altLang="zh-CN" sz="2400" b="0" dirty="0">
                <a:effectLst/>
                <a:latin typeface="Times New Roman" panose="02020603050405020304" pitchFamily="18" charset="0"/>
                <a:ea typeface="Microsoft YaHei" panose="020B0503020204020204" pitchFamily="34" charset="-122"/>
                <a:cs typeface="Times New Roman" panose="02020603050405020304" pitchFamily="18" charset="0"/>
              </a:rPr>
              <a:t>0</a:t>
            </a:r>
            <a:r>
              <a:rPr lang="zh-CN" altLang="en-US" sz="2400" b="0" dirty="0">
                <a:effectLst/>
                <a:latin typeface="Times New Roman" panose="02020603050405020304" pitchFamily="18" charset="0"/>
                <a:ea typeface="Microsoft YaHei" panose="020B0503020204020204" pitchFamily="34" charset="-122"/>
                <a:cs typeface="Times New Roman" panose="02020603050405020304" pitchFamily="18" charset="0"/>
              </a:rPr>
              <a:t>，最后</a:t>
            </a:r>
            <a:r>
              <a:rPr lang="en-US" altLang="zh-CN" sz="2400" b="0" dirty="0">
                <a:effectLst/>
                <a:latin typeface="Times New Roman" panose="02020603050405020304" pitchFamily="18" charset="0"/>
                <a:ea typeface="Microsoft YaHei" panose="020B0503020204020204" pitchFamily="34" charset="-122"/>
                <a:cs typeface="Times New Roman" panose="02020603050405020304" pitchFamily="18" charset="0"/>
              </a:rPr>
              <a:t>q</a:t>
            </a:r>
            <a:r>
              <a:rPr lang="zh-CN" altLang="en-US" sz="2400" b="0" dirty="0">
                <a:effectLst/>
                <a:latin typeface="Times New Roman" panose="02020603050405020304" pitchFamily="18" charset="0"/>
                <a:ea typeface="Microsoft YaHei" panose="020B0503020204020204" pitchFamily="34" charset="-122"/>
                <a:cs typeface="Times New Roman" panose="02020603050405020304" pitchFamily="18" charset="0"/>
              </a:rPr>
              <a:t>也将为 </a:t>
            </a:r>
            <a:r>
              <a:rPr lang="en-US" altLang="zh-CN" sz="2400" b="0" dirty="0">
                <a:effectLst/>
                <a:latin typeface="Times New Roman" panose="02020603050405020304" pitchFamily="18" charset="0"/>
                <a:ea typeface="Microsoft YaHei" panose="020B0503020204020204" pitchFamily="34" charset="-122"/>
                <a:cs typeface="Times New Roman" panose="02020603050405020304" pitchFamily="18" charset="0"/>
              </a:rPr>
              <a:t>0</a:t>
            </a:r>
            <a:r>
              <a:rPr lang="zh-CN" altLang="en-US" sz="2400" b="0" dirty="0">
                <a:effectLst/>
                <a:latin typeface="Times New Roman" panose="02020603050405020304" pitchFamily="18" charset="0"/>
                <a:ea typeface="Microsoft YaHei" panose="020B0503020204020204" pitchFamily="34" charset="-122"/>
                <a:cs typeface="Times New Roman" panose="02020603050405020304" pitchFamily="18" charset="0"/>
              </a:rPr>
              <a:t>。另一方面，如果</a:t>
            </a:r>
            <a:r>
              <a:rPr lang="en-US" altLang="zh-CN" sz="2400" b="0" dirty="0">
                <a:effectLst/>
                <a:latin typeface="Times New Roman" panose="02020603050405020304" pitchFamily="18" charset="0"/>
                <a:ea typeface="Microsoft YaHei" panose="020B0503020204020204" pitchFamily="34" charset="-122"/>
                <a:cs typeface="Times New Roman" panose="02020603050405020304" pitchFamily="18" charset="0"/>
              </a:rPr>
              <a:t>y</a:t>
            </a:r>
            <a:r>
              <a:rPr lang="zh-CN" altLang="en-US" sz="2400" b="0" dirty="0">
                <a:effectLst/>
                <a:latin typeface="Times New Roman" panose="02020603050405020304" pitchFamily="18" charset="0"/>
                <a:ea typeface="Microsoft YaHei" panose="020B0503020204020204" pitchFamily="34" charset="-122"/>
                <a:cs typeface="Times New Roman" panose="02020603050405020304" pitchFamily="18" charset="0"/>
              </a:rPr>
              <a:t>是整数，</a:t>
            </a:r>
            <a:r>
              <a:rPr lang="en-US" altLang="zh-CN" sz="2400" b="0" dirty="0" err="1">
                <a:effectLst/>
                <a:latin typeface="Times New Roman" panose="02020603050405020304" pitchFamily="18" charset="0"/>
                <a:ea typeface="Microsoft YaHei" panose="020B0503020204020204" pitchFamily="34" charset="-122"/>
                <a:cs typeface="Times New Roman" panose="02020603050405020304" pitchFamily="18" charset="0"/>
              </a:rPr>
              <a:t>y_floor</a:t>
            </a:r>
            <a:r>
              <a:rPr lang="zh-CN" altLang="en-US" sz="2400" b="0" dirty="0">
                <a:effectLst/>
                <a:latin typeface="Times New Roman" panose="02020603050405020304" pitchFamily="18" charset="0"/>
                <a:ea typeface="Microsoft YaHei" panose="020B0503020204020204" pitchFamily="34" charset="-122"/>
                <a:cs typeface="Times New Roman" panose="02020603050405020304" pitchFamily="18" charset="0"/>
              </a:rPr>
              <a:t>和</a:t>
            </a:r>
            <a:r>
              <a:rPr lang="en-US" altLang="zh-CN" sz="2400" b="0" dirty="0" err="1">
                <a:effectLst/>
                <a:latin typeface="Times New Roman" panose="02020603050405020304" pitchFamily="18" charset="0"/>
                <a:ea typeface="Microsoft YaHei" panose="020B0503020204020204" pitchFamily="34" charset="-122"/>
                <a:cs typeface="Times New Roman" panose="02020603050405020304" pitchFamily="18" charset="0"/>
              </a:rPr>
              <a:t>y_ceil</a:t>
            </a:r>
            <a:r>
              <a:rPr lang="zh-CN" altLang="en-US" sz="2400" b="0" dirty="0">
                <a:effectLst/>
                <a:latin typeface="Times New Roman" panose="02020603050405020304" pitchFamily="18" charset="0"/>
                <a:ea typeface="Microsoft YaHei" panose="020B0503020204020204" pitchFamily="34" charset="-122"/>
                <a:cs typeface="Times New Roman" panose="02020603050405020304" pitchFamily="18" charset="0"/>
              </a:rPr>
              <a:t>将具有与</a:t>
            </a:r>
            <a:r>
              <a:rPr lang="en-US" altLang="zh-CN" sz="2400" b="0" dirty="0">
                <a:effectLst/>
                <a:latin typeface="Times New Roman" panose="02020603050405020304" pitchFamily="18" charset="0"/>
                <a:ea typeface="Microsoft YaHei" panose="020B0503020204020204" pitchFamily="34" charset="-122"/>
                <a:cs typeface="Times New Roman" panose="02020603050405020304" pitchFamily="18" charset="0"/>
              </a:rPr>
              <a:t>y</a:t>
            </a:r>
            <a:r>
              <a:rPr lang="zh-CN" altLang="en-US" sz="2400" b="0" dirty="0">
                <a:effectLst/>
                <a:latin typeface="Times New Roman" panose="02020603050405020304" pitchFamily="18" charset="0"/>
                <a:ea typeface="Microsoft YaHei" panose="020B0503020204020204" pitchFamily="34" charset="-122"/>
                <a:cs typeface="Times New Roman" panose="02020603050405020304" pitchFamily="18" charset="0"/>
              </a:rPr>
              <a:t>相同的值。因此，我们将获得</a:t>
            </a:r>
            <a:r>
              <a:rPr lang="en-US" altLang="zh-CN" sz="2400" b="0" dirty="0">
                <a:effectLst/>
                <a:latin typeface="Times New Roman" panose="02020603050405020304" pitchFamily="18" charset="0"/>
                <a:ea typeface="Microsoft YaHei" panose="020B0503020204020204" pitchFamily="34" charset="-122"/>
                <a:cs typeface="Times New Roman" panose="02020603050405020304" pitchFamily="18" charset="0"/>
              </a:rPr>
              <a:t>q1</a:t>
            </a:r>
            <a:r>
              <a:rPr lang="zh-CN" altLang="en-US" sz="2400" b="0" dirty="0">
                <a:effectLst/>
                <a:latin typeface="Times New Roman" panose="02020603050405020304" pitchFamily="18" charset="0"/>
                <a:ea typeface="Microsoft YaHei" panose="020B0503020204020204" pitchFamily="34" charset="-122"/>
                <a:cs typeface="Times New Roman" panose="02020603050405020304" pitchFamily="18" charset="0"/>
              </a:rPr>
              <a:t>和</a:t>
            </a:r>
            <a:r>
              <a:rPr lang="en-US" altLang="zh-CN" sz="2400" b="0" dirty="0">
                <a:effectLst/>
                <a:latin typeface="Times New Roman" panose="02020603050405020304" pitchFamily="18" charset="0"/>
                <a:ea typeface="Microsoft YaHei" panose="020B0503020204020204" pitchFamily="34" charset="-122"/>
                <a:cs typeface="Times New Roman" panose="02020603050405020304" pitchFamily="18" charset="0"/>
              </a:rPr>
              <a:t>q2</a:t>
            </a:r>
            <a:r>
              <a:rPr lang="zh-CN" altLang="en-US" sz="2400" b="0" dirty="0">
                <a:effectLst/>
                <a:latin typeface="Times New Roman" panose="02020603050405020304" pitchFamily="18" charset="0"/>
                <a:ea typeface="Microsoft YaHei" panose="020B0503020204020204" pitchFamily="34" charset="-122"/>
                <a:cs typeface="Times New Roman" panose="02020603050405020304" pitchFamily="18" charset="0"/>
              </a:rPr>
              <a:t>的非零值，但</a:t>
            </a:r>
            <a:r>
              <a:rPr lang="en-US" altLang="zh-CN" sz="2400" b="0" dirty="0">
                <a:effectLst/>
                <a:latin typeface="Times New Roman" panose="02020603050405020304" pitchFamily="18" charset="0"/>
                <a:ea typeface="Microsoft YaHei" panose="020B0503020204020204" pitchFamily="34" charset="-122"/>
                <a:cs typeface="Times New Roman" panose="02020603050405020304" pitchFamily="18" charset="0"/>
              </a:rPr>
              <a:t>q</a:t>
            </a:r>
            <a:r>
              <a:rPr lang="zh-CN" altLang="en-US" sz="2400" b="0" dirty="0">
                <a:effectLst/>
                <a:latin typeface="Times New Roman" panose="02020603050405020304" pitchFamily="18" charset="0"/>
                <a:ea typeface="Microsoft YaHei" panose="020B0503020204020204" pitchFamily="34" charset="-122"/>
                <a:cs typeface="Times New Roman" panose="02020603050405020304" pitchFamily="18" charset="0"/>
              </a:rPr>
              <a:t>将为 </a:t>
            </a:r>
            <a:r>
              <a:rPr lang="en-US" altLang="zh-CN" sz="2400" b="0" dirty="0">
                <a:effectLst/>
                <a:latin typeface="Times New Roman" panose="02020603050405020304" pitchFamily="18" charset="0"/>
                <a:ea typeface="Microsoft YaHei" panose="020B0503020204020204" pitchFamily="34" charset="-122"/>
                <a:cs typeface="Times New Roman" panose="02020603050405020304" pitchFamily="18" charset="0"/>
              </a:rPr>
              <a:t>0</a:t>
            </a:r>
            <a:r>
              <a:rPr lang="zh-CN" altLang="en-US" sz="2400" b="0" dirty="0">
                <a:effectLst/>
                <a:latin typeface="Times New Roman" panose="02020603050405020304" pitchFamily="18" charset="0"/>
                <a:ea typeface="Microsoft YaHei" panose="020B0503020204020204" pitchFamily="34" charset="-122"/>
                <a:cs typeface="Times New Roman" panose="02020603050405020304" pitchFamily="18" charset="0"/>
              </a:rPr>
              <a:t>，因为</a:t>
            </a:r>
            <a:r>
              <a:rPr lang="en-US" altLang="zh-CN" sz="2400" b="0" dirty="0">
                <a:effectLst/>
                <a:latin typeface="Times New Roman" panose="02020603050405020304" pitchFamily="18" charset="0"/>
                <a:ea typeface="Microsoft YaHei" panose="020B0503020204020204" pitchFamily="34" charset="-122"/>
                <a:cs typeface="Times New Roman" panose="02020603050405020304" pitchFamily="18" charset="0"/>
              </a:rPr>
              <a:t>y = </a:t>
            </a:r>
            <a:r>
              <a:rPr lang="en-US" altLang="zh-CN" sz="2400" b="0" dirty="0" err="1">
                <a:effectLst/>
                <a:latin typeface="Times New Roman" panose="02020603050405020304" pitchFamily="18" charset="0"/>
                <a:ea typeface="Microsoft YaHei" panose="020B0503020204020204" pitchFamily="34" charset="-122"/>
                <a:cs typeface="Times New Roman" panose="02020603050405020304" pitchFamily="18" charset="0"/>
              </a:rPr>
              <a:t>y_floor</a:t>
            </a:r>
            <a:r>
              <a:rPr lang="en-US" altLang="zh-CN" sz="2400" b="0" dirty="0">
                <a:effectLst/>
                <a:latin typeface="Times New Roman" panose="02020603050405020304" pitchFamily="18" charset="0"/>
                <a:ea typeface="Microsoft YaHei" panose="020B0503020204020204" pitchFamily="34" charset="-122"/>
                <a:cs typeface="Times New Roman" panose="02020603050405020304" pitchFamily="18" charset="0"/>
              </a:rPr>
              <a:t> = </a:t>
            </a:r>
            <a:r>
              <a:rPr lang="en-US" altLang="zh-CN" sz="2400" b="0" dirty="0" err="1">
                <a:effectLst/>
                <a:latin typeface="Times New Roman" panose="02020603050405020304" pitchFamily="18" charset="0"/>
                <a:ea typeface="Microsoft YaHei" panose="020B0503020204020204" pitchFamily="34" charset="-122"/>
                <a:cs typeface="Times New Roman" panose="02020603050405020304" pitchFamily="18" charset="0"/>
              </a:rPr>
              <a:t>y_ceil</a:t>
            </a:r>
            <a:r>
              <a:rPr lang="zh-CN" altLang="en-US" sz="2400" b="0" dirty="0">
                <a:effectLst/>
                <a:latin typeface="Times New Roman" panose="02020603050405020304" pitchFamily="18" charset="0"/>
                <a:ea typeface="Microsoft YaHei" panose="020B0503020204020204" pitchFamily="34" charset="-122"/>
                <a:cs typeface="Times New Roman" panose="02020603050405020304" pitchFamily="18" charset="0"/>
              </a:rPr>
              <a:t>。</a:t>
            </a:r>
            <a:endParaRPr lang="en-US" altLang="zh-CN" sz="2400" b="0" dirty="0">
              <a:effectLst/>
              <a:latin typeface="Times New Roman" panose="02020603050405020304" pitchFamily="18" charset="0"/>
              <a:ea typeface="Microsoft YaHei" panose="020B0503020204020204" pitchFamily="34" charset="-122"/>
              <a:cs typeface="Times New Roman" panose="02020603050405020304" pitchFamily="18" charset="0"/>
            </a:endParaRPr>
          </a:p>
          <a:p>
            <a:pPr marL="342900" indent="-342900">
              <a:lnSpc>
                <a:spcPct val="150000"/>
              </a:lnSpc>
              <a:buClr>
                <a:srgbClr val="D34817"/>
              </a:buClr>
              <a:buFont typeface="Wingdings" panose="05000000000000000000" charset="0"/>
              <a:buChar char=""/>
            </a:pPr>
            <a:r>
              <a:rPr lang="zh-CN" altLang="en-US" sz="2400" b="0" dirty="0">
                <a:effectLst/>
                <a:latin typeface="Times New Roman" panose="02020603050405020304" pitchFamily="18" charset="0"/>
                <a:ea typeface="Microsoft YaHei" panose="020B0503020204020204" pitchFamily="34" charset="-122"/>
                <a:cs typeface="Times New Roman" panose="02020603050405020304" pitchFamily="18" charset="0"/>
              </a:rPr>
              <a:t>为了避免这个问题，我们只需要在计算</a:t>
            </a:r>
            <a:r>
              <a:rPr lang="en-US" altLang="zh-CN" sz="2400" b="0" dirty="0">
                <a:effectLst/>
                <a:latin typeface="Times New Roman" panose="02020603050405020304" pitchFamily="18" charset="0"/>
                <a:ea typeface="Microsoft YaHei" panose="020B0503020204020204" pitchFamily="34" charset="-122"/>
                <a:cs typeface="Times New Roman" panose="02020603050405020304" pitchFamily="18" charset="0"/>
              </a:rPr>
              <a:t>q1</a:t>
            </a:r>
            <a:r>
              <a:rPr lang="zh-CN" altLang="en-US" sz="2400" b="0" dirty="0">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400" b="0" dirty="0">
                <a:effectLst/>
                <a:latin typeface="Times New Roman" panose="02020603050405020304" pitchFamily="18" charset="0"/>
                <a:ea typeface="Microsoft YaHei" panose="020B0503020204020204" pitchFamily="34" charset="-122"/>
                <a:cs typeface="Times New Roman" panose="02020603050405020304" pitchFamily="18" charset="0"/>
              </a:rPr>
              <a:t>q2</a:t>
            </a:r>
            <a:r>
              <a:rPr lang="zh-CN" altLang="en-US" sz="2400" b="0" dirty="0">
                <a:effectLst/>
                <a:latin typeface="Times New Roman" panose="02020603050405020304" pitchFamily="18" charset="0"/>
                <a:ea typeface="Microsoft YaHei" panose="020B0503020204020204" pitchFamily="34" charset="-122"/>
                <a:cs typeface="Times New Roman" panose="02020603050405020304" pitchFamily="18" charset="0"/>
              </a:rPr>
              <a:t>和</a:t>
            </a:r>
            <a:r>
              <a:rPr lang="en-US" altLang="zh-CN" sz="2400" b="0" dirty="0">
                <a:effectLst/>
                <a:latin typeface="Times New Roman" panose="02020603050405020304" pitchFamily="18" charset="0"/>
                <a:ea typeface="Microsoft YaHei" panose="020B0503020204020204" pitchFamily="34" charset="-122"/>
                <a:cs typeface="Times New Roman" panose="02020603050405020304" pitchFamily="18" charset="0"/>
              </a:rPr>
              <a:t>q</a:t>
            </a:r>
            <a:r>
              <a:rPr lang="zh-CN" altLang="en-US" sz="2400" b="0" dirty="0">
                <a:effectLst/>
                <a:latin typeface="Times New Roman" panose="02020603050405020304" pitchFamily="18" charset="0"/>
                <a:ea typeface="Microsoft YaHei" panose="020B0503020204020204" pitchFamily="34" charset="-122"/>
                <a:cs typeface="Times New Roman" panose="02020603050405020304" pitchFamily="18" charset="0"/>
              </a:rPr>
              <a:t>值之前以 </a:t>
            </a:r>
            <a:r>
              <a:rPr lang="en-US" altLang="zh-CN" sz="2400" b="0" dirty="0">
                <a:effectLst/>
                <a:latin typeface="Times New Roman" panose="02020603050405020304" pitchFamily="18" charset="0"/>
                <a:ea typeface="Microsoft YaHei" panose="020B0503020204020204" pitchFamily="34" charset="-122"/>
                <a:cs typeface="Times New Roman" panose="02020603050405020304" pitchFamily="18" charset="0"/>
              </a:rPr>
              <a:t>if/else </a:t>
            </a:r>
            <a:r>
              <a:rPr lang="zh-CN" altLang="en-US" sz="2400" b="0" dirty="0">
                <a:effectLst/>
                <a:latin typeface="Times New Roman" panose="02020603050405020304" pitchFamily="18" charset="0"/>
                <a:ea typeface="Microsoft YaHei" panose="020B0503020204020204" pitchFamily="34" charset="-122"/>
                <a:cs typeface="Times New Roman" panose="02020603050405020304" pitchFamily="18" charset="0"/>
              </a:rPr>
              <a:t>循环的形式添加一些额外的检查来处理这种情况。可能有三种情况：</a:t>
            </a:r>
            <a:endPar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sym typeface="+mn-ea"/>
            </a:endParaRPr>
          </a:p>
        </p:txBody>
      </p:sp>
      <p:sp>
        <p:nvSpPr>
          <p:cNvPr id="3" name="Title 1">
            <a:extLst>
              <a:ext uri="{FF2B5EF4-FFF2-40B4-BE49-F238E27FC236}">
                <a16:creationId xmlns:a16="http://schemas.microsoft.com/office/drawing/2014/main" id="{C2A1ECD5-0C8B-5635-3139-489891412526}"/>
              </a:ext>
            </a:extLst>
          </p:cNvPr>
          <p:cNvSpPr>
            <a:spLocks noGrp="1"/>
          </p:cNvSpPr>
          <p:nvPr>
            <p:ph type="title"/>
          </p:nvPr>
        </p:nvSpPr>
        <p:spPr>
          <a:xfrm>
            <a:off x="407671" y="60818"/>
            <a:ext cx="4608210" cy="1028700"/>
          </a:xfrm>
        </p:spPr>
        <p:txBody>
          <a:bodyPr/>
          <a:lstStyle/>
          <a:p>
            <a:r>
              <a:rPr lang="zh-CN" altLang="en-US" sz="4320" b="1" dirty="0">
                <a:solidFill>
                  <a:schemeClr val="tx1"/>
                </a:solidFill>
                <a:latin typeface="Microsoft YaHei" panose="020B0503020204020204" pitchFamily="34" charset="-122"/>
                <a:ea typeface="Microsoft YaHei" panose="020B0503020204020204" pitchFamily="34" charset="-122"/>
              </a:rPr>
              <a:t>实验二：图像插值</a:t>
            </a:r>
          </a:p>
        </p:txBody>
      </p:sp>
    </p:spTree>
    <p:extLst>
      <p:ext uri="{BB962C8B-B14F-4D97-AF65-F5344CB8AC3E}">
        <p14:creationId xmlns:p14="http://schemas.microsoft.com/office/powerpoint/2010/main" val="587917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1097280" fontAlgn="base">
              <a:spcBef>
                <a:spcPct val="0"/>
              </a:spcBef>
              <a:spcAft>
                <a:spcPct val="0"/>
              </a:spcAft>
              <a:defRPr/>
            </a:pPr>
            <a:fld id="{7798C240-34E5-4315-A60F-F85A5EE3125A}" type="datetime1">
              <a:rPr lang="zh-CN" altLang="en-US" sz="1600">
                <a:solidFill>
                  <a:srgbClr val="696464"/>
                </a:solidFill>
                <a:latin typeface="Times New Roman" panose="02020503050405090304" pitchFamily="18" charset="0"/>
                <a:ea typeface="宋体" pitchFamily="2" charset="-122"/>
              </a:rPr>
              <a:t>2024/11/28</a:t>
            </a:fld>
            <a:endParaRPr lang="en-US" altLang="zh-CN" sz="1600" dirty="0">
              <a:solidFill>
                <a:srgbClr val="696464"/>
              </a:solidFill>
              <a:latin typeface="Times New Roman" panose="02020503050405090304" pitchFamily="18" charset="0"/>
              <a:ea typeface="宋体" pitchFamily="2" charset="-122"/>
            </a:endParaRPr>
          </a:p>
        </p:txBody>
      </p:sp>
      <p:sp>
        <p:nvSpPr>
          <p:cNvPr id="2" name="Footer Placeholder 4">
            <a:extLst>
              <a:ext uri="{FF2B5EF4-FFF2-40B4-BE49-F238E27FC236}">
                <a16:creationId xmlns:a16="http://schemas.microsoft.com/office/drawing/2014/main" id="{7BBB03E0-1363-8799-F044-6484D0B007C3}"/>
              </a:ext>
            </a:extLst>
          </p:cNvPr>
          <p:cNvSpPr>
            <a:spLocks noGrp="1"/>
          </p:cNvSpPr>
          <p:nvPr>
            <p:ph type="ftr" sz="quarter" idx="11"/>
          </p:nvPr>
        </p:nvSpPr>
        <p:spPr>
          <a:xfrm>
            <a:off x="899353" y="6353810"/>
            <a:ext cx="5283200" cy="457200"/>
          </a:xfrm>
        </p:spPr>
        <p:txBody>
          <a:bodyPr/>
          <a:lstStyle/>
          <a:p>
            <a:pPr defTabSz="1097280" fontAlgn="base">
              <a:spcBef>
                <a:spcPct val="0"/>
              </a:spcBef>
              <a:spcAft>
                <a:spcPct val="0"/>
              </a:spcAft>
              <a:defRPr/>
            </a:pPr>
            <a:r>
              <a:rPr lang="zh-CN" altLang="en-US" sz="1600" dirty="0">
                <a:solidFill>
                  <a:srgbClr val="696464"/>
                </a:solidFill>
                <a:latin typeface="Times New Roman" panose="02020503050405090304" pitchFamily="18" charset="0"/>
                <a:ea typeface="宋体" pitchFamily="2" charset="-122"/>
              </a:rPr>
              <a:t>智能与计算学部</a:t>
            </a:r>
            <a:endParaRPr lang="en-US" altLang="zh-CN" sz="1600" dirty="0">
              <a:solidFill>
                <a:srgbClr val="696464"/>
              </a:solidFill>
              <a:latin typeface="Times New Roman" panose="02020503050405090304" pitchFamily="18" charset="0"/>
              <a:ea typeface="宋体" pitchFamily="2" charset="-122"/>
            </a:endParaRPr>
          </a:p>
        </p:txBody>
      </p:sp>
      <p:sp>
        <p:nvSpPr>
          <p:cNvPr id="6" name="Slide Number Placeholder 5"/>
          <p:cNvSpPr>
            <a:spLocks noGrp="1"/>
          </p:cNvSpPr>
          <p:nvPr>
            <p:ph type="sldNum" sz="quarter" idx="12"/>
          </p:nvPr>
        </p:nvSpPr>
        <p:spPr/>
        <p:txBody>
          <a:bodyPr/>
          <a:lstStyle/>
          <a:p>
            <a:pPr defTabSz="1097280" fontAlgn="base">
              <a:spcBef>
                <a:spcPct val="0"/>
              </a:spcBef>
              <a:spcAft>
                <a:spcPct val="0"/>
              </a:spcAft>
              <a:defRPr/>
            </a:pPr>
            <a:fld id="{BD75371B-78B0-4DB1-8223-90A7C34FE8C5}" type="slidenum">
              <a:rPr lang="en-US" altLang="zh-CN" sz="1600">
                <a:latin typeface="Franklin Gothic Book"/>
                <a:ea typeface="幼圆" pitchFamily="49" charset="-122"/>
              </a:rPr>
              <a:t>14</a:t>
            </a:fld>
            <a:endParaRPr lang="en-US" altLang="zh-CN" sz="1600" dirty="0">
              <a:latin typeface="Franklin Gothic Book"/>
              <a:ea typeface="幼圆" pitchFamily="49" charset="-122"/>
            </a:endParaRPr>
          </a:p>
        </p:txBody>
      </p:sp>
      <p:sp>
        <p:nvSpPr>
          <p:cNvPr id="13" name="内容占位符 9">
            <a:extLst>
              <a:ext uri="{FF2B5EF4-FFF2-40B4-BE49-F238E27FC236}">
                <a16:creationId xmlns:a16="http://schemas.microsoft.com/office/drawing/2014/main" id="{DE4B4EFB-481C-CDF3-241D-092A4DC094B1}"/>
              </a:ext>
            </a:extLst>
          </p:cNvPr>
          <p:cNvSpPr>
            <a:spLocks noGrp="1"/>
          </p:cNvSpPr>
          <p:nvPr>
            <p:ph sz="quarter" idx="1"/>
            <p:custDataLst>
              <p:tags r:id="rId1"/>
            </p:custDataLst>
          </p:nvPr>
        </p:nvSpPr>
        <p:spPr>
          <a:xfrm>
            <a:off x="407670" y="981075"/>
            <a:ext cx="3966845" cy="816610"/>
          </a:xfrm>
        </p:spPr>
        <p:txBody>
          <a:bodyPr/>
          <a:lstStyle/>
          <a:p>
            <a:pPr marL="0" indent="0" latinLnBrk="0">
              <a:lnSpc>
                <a:spcPct val="150000"/>
              </a:lnSpc>
              <a:spcBef>
                <a:spcPts val="600"/>
              </a:spcBef>
              <a:buNone/>
            </a:pPr>
            <a:r>
              <a:rPr lang="zh-CN" altLang="en-US" sz="2880" b="1" dirty="0">
                <a:latin typeface="Microsoft YaHei" panose="020B0503020204020204" pitchFamily="34" charset="-122"/>
                <a:ea typeface="Microsoft YaHei" panose="020B0503020204020204" pitchFamily="34" charset="-122"/>
              </a:rPr>
              <a:t>双线性插值实验步骤</a:t>
            </a:r>
            <a:r>
              <a:rPr lang="en-US" altLang="zh-CN" sz="2880" b="1" dirty="0">
                <a:latin typeface="Microsoft YaHei" panose="020B0503020204020204" pitchFamily="34" charset="-122"/>
                <a:ea typeface="Microsoft YaHei" panose="020B0503020204020204" pitchFamily="34" charset="-122"/>
              </a:rPr>
              <a:t>:</a:t>
            </a:r>
            <a:endParaRPr lang="zh-CN" altLang="en-US" sz="2880" b="1" dirty="0">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DA41C0AC-3009-BA20-9757-1DB3E3B7B7D1}"/>
              </a:ext>
            </a:extLst>
          </p:cNvPr>
          <p:cNvSpPr txBox="1"/>
          <p:nvPr>
            <p:custDataLst>
              <p:tags r:id="rId2"/>
            </p:custDataLst>
          </p:nvPr>
        </p:nvSpPr>
        <p:spPr>
          <a:xfrm>
            <a:off x="622934" y="1690198"/>
            <a:ext cx="11017682" cy="2242858"/>
          </a:xfrm>
          <a:prstGeom prst="rect">
            <a:avLst/>
          </a:prstGeom>
          <a:noFill/>
        </p:spPr>
        <p:txBody>
          <a:bodyPr wrap="square" rtlCol="0" anchor="t">
            <a:spAutoFit/>
          </a:bodyPr>
          <a:lstStyle/>
          <a:p>
            <a:pPr marL="342900" indent="-342900">
              <a:lnSpc>
                <a:spcPct val="150000"/>
              </a:lnSpc>
              <a:buClr>
                <a:srgbClr val="D34817"/>
              </a:buClr>
              <a:buFont typeface="Wingdings" panose="05000000000000000000" charset="0"/>
              <a:buChar char=""/>
            </a:pPr>
            <a:r>
              <a:rPr lang="zh-CN" altLang="en-US" sz="2400" b="0" i="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情况 </a:t>
            </a:r>
            <a:r>
              <a:rPr lang="en-US" altLang="zh-CN" sz="2400" b="0" i="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1</a:t>
            </a:r>
            <a:r>
              <a:rPr lang="zh-CN" altLang="en-US" sz="2400" b="0" i="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：当</a:t>
            </a:r>
            <a:r>
              <a:rPr lang="en-US" altLang="zh-CN" sz="2400" b="0" i="1"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x</a:t>
            </a:r>
            <a:r>
              <a:rPr lang="zh-CN" altLang="en-US" sz="2400" b="0" i="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和</a:t>
            </a:r>
            <a:r>
              <a:rPr lang="en-US" altLang="zh-CN" sz="2400" b="0" i="1"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y</a:t>
            </a:r>
            <a:r>
              <a:rPr lang="zh-CN" altLang="en-US" sz="2400" b="0" i="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均为整数值时</a:t>
            </a:r>
            <a:endParaRPr lang="en-US" altLang="zh-CN" sz="2400" b="0" i="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pPr marL="342000" indent="-342000">
              <a:lnSpc>
                <a:spcPct val="150000"/>
              </a:lnSpc>
              <a:buClr>
                <a:srgbClr val="D34817"/>
              </a:buClr>
            </a:pPr>
            <a:r>
              <a:rPr lang="en-US" altLang="zh-CN" sz="2400" b="0" i="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400" b="0" i="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当</a:t>
            </a:r>
            <a:r>
              <a:rPr lang="en-US" altLang="zh-CN" sz="2400" b="0" i="1"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x</a:t>
            </a:r>
            <a:r>
              <a:rPr lang="zh-CN" altLang="en-US" sz="2400" b="0" i="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和</a:t>
            </a:r>
            <a:r>
              <a:rPr lang="en-US" altLang="zh-CN" sz="2400" b="0" i="1"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y</a:t>
            </a:r>
            <a:r>
              <a:rPr lang="zh-CN" altLang="en-US" sz="2400" b="0" i="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都是整数时，表示调整大小后的图像中某个像素的坐标与原始图像中的某个特定像素重合。在这种情况下，无需估计像素值。我们可以直接指定重合像素的值。</a:t>
            </a:r>
            <a:endPar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sym typeface="+mn-ea"/>
            </a:endParaRPr>
          </a:p>
        </p:txBody>
      </p:sp>
      <p:pic>
        <p:nvPicPr>
          <p:cNvPr id="5" name="图片 4">
            <a:extLst>
              <a:ext uri="{FF2B5EF4-FFF2-40B4-BE49-F238E27FC236}">
                <a16:creationId xmlns:a16="http://schemas.microsoft.com/office/drawing/2014/main" id="{F72BD0E6-DDED-A420-A5D4-C5FE5120F52D}"/>
              </a:ext>
            </a:extLst>
          </p:cNvPr>
          <p:cNvPicPr>
            <a:picLocks noChangeAspect="1"/>
          </p:cNvPicPr>
          <p:nvPr/>
        </p:nvPicPr>
        <p:blipFill>
          <a:blip r:embed="rId4"/>
          <a:stretch>
            <a:fillRect/>
          </a:stretch>
        </p:blipFill>
        <p:spPr>
          <a:xfrm>
            <a:off x="622934" y="4162281"/>
            <a:ext cx="10585634" cy="1542364"/>
          </a:xfrm>
          <a:prstGeom prst="rect">
            <a:avLst/>
          </a:prstGeom>
        </p:spPr>
      </p:pic>
      <p:sp>
        <p:nvSpPr>
          <p:cNvPr id="3" name="Title 1">
            <a:extLst>
              <a:ext uri="{FF2B5EF4-FFF2-40B4-BE49-F238E27FC236}">
                <a16:creationId xmlns:a16="http://schemas.microsoft.com/office/drawing/2014/main" id="{50B821F3-EB73-7F23-0F1E-753F6C999F30}"/>
              </a:ext>
            </a:extLst>
          </p:cNvPr>
          <p:cNvSpPr>
            <a:spLocks noGrp="1"/>
          </p:cNvSpPr>
          <p:nvPr>
            <p:ph type="title"/>
          </p:nvPr>
        </p:nvSpPr>
        <p:spPr>
          <a:xfrm>
            <a:off x="407671" y="60818"/>
            <a:ext cx="4608210" cy="1028700"/>
          </a:xfrm>
        </p:spPr>
        <p:txBody>
          <a:bodyPr/>
          <a:lstStyle/>
          <a:p>
            <a:r>
              <a:rPr lang="zh-CN" altLang="en-US" sz="4320" b="1" dirty="0">
                <a:solidFill>
                  <a:schemeClr val="tx1"/>
                </a:solidFill>
                <a:latin typeface="Microsoft YaHei" panose="020B0503020204020204" pitchFamily="34" charset="-122"/>
                <a:ea typeface="Microsoft YaHei" panose="020B0503020204020204" pitchFamily="34" charset="-122"/>
              </a:rPr>
              <a:t>实验二：图像插值</a:t>
            </a:r>
          </a:p>
        </p:txBody>
      </p:sp>
    </p:spTree>
    <p:extLst>
      <p:ext uri="{BB962C8B-B14F-4D97-AF65-F5344CB8AC3E}">
        <p14:creationId xmlns:p14="http://schemas.microsoft.com/office/powerpoint/2010/main" val="480649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1097280" fontAlgn="base">
              <a:spcBef>
                <a:spcPct val="0"/>
              </a:spcBef>
              <a:spcAft>
                <a:spcPct val="0"/>
              </a:spcAft>
              <a:defRPr/>
            </a:pPr>
            <a:fld id="{7798C240-34E5-4315-A60F-F85A5EE3125A}" type="datetime1">
              <a:rPr lang="zh-CN" altLang="en-US" sz="1600">
                <a:solidFill>
                  <a:srgbClr val="696464"/>
                </a:solidFill>
                <a:latin typeface="Times New Roman" panose="02020503050405090304" pitchFamily="18" charset="0"/>
                <a:ea typeface="宋体" pitchFamily="2" charset="-122"/>
              </a:rPr>
              <a:t>2024/11/28</a:t>
            </a:fld>
            <a:endParaRPr lang="en-US" altLang="zh-CN" sz="1600" dirty="0">
              <a:solidFill>
                <a:srgbClr val="696464"/>
              </a:solidFill>
              <a:latin typeface="Times New Roman" panose="02020503050405090304" pitchFamily="18" charset="0"/>
              <a:ea typeface="宋体" pitchFamily="2" charset="-122"/>
            </a:endParaRPr>
          </a:p>
        </p:txBody>
      </p:sp>
      <p:sp>
        <p:nvSpPr>
          <p:cNvPr id="2" name="Footer Placeholder 4">
            <a:extLst>
              <a:ext uri="{FF2B5EF4-FFF2-40B4-BE49-F238E27FC236}">
                <a16:creationId xmlns:a16="http://schemas.microsoft.com/office/drawing/2014/main" id="{7BBB03E0-1363-8799-F044-6484D0B007C3}"/>
              </a:ext>
            </a:extLst>
          </p:cNvPr>
          <p:cNvSpPr>
            <a:spLocks noGrp="1"/>
          </p:cNvSpPr>
          <p:nvPr>
            <p:ph type="ftr" sz="quarter" idx="11"/>
          </p:nvPr>
        </p:nvSpPr>
        <p:spPr>
          <a:xfrm>
            <a:off x="899353" y="6353810"/>
            <a:ext cx="5283200" cy="457200"/>
          </a:xfrm>
        </p:spPr>
        <p:txBody>
          <a:bodyPr/>
          <a:lstStyle/>
          <a:p>
            <a:pPr defTabSz="1097280" fontAlgn="base">
              <a:spcBef>
                <a:spcPct val="0"/>
              </a:spcBef>
              <a:spcAft>
                <a:spcPct val="0"/>
              </a:spcAft>
              <a:defRPr/>
            </a:pPr>
            <a:r>
              <a:rPr lang="zh-CN" altLang="en-US" sz="1600" dirty="0">
                <a:solidFill>
                  <a:srgbClr val="696464"/>
                </a:solidFill>
                <a:latin typeface="Times New Roman" panose="02020503050405090304" pitchFamily="18" charset="0"/>
                <a:ea typeface="宋体" pitchFamily="2" charset="-122"/>
              </a:rPr>
              <a:t>智能与计算学部</a:t>
            </a:r>
            <a:endParaRPr lang="en-US" altLang="zh-CN" sz="1600" dirty="0">
              <a:solidFill>
                <a:srgbClr val="696464"/>
              </a:solidFill>
              <a:latin typeface="Times New Roman" panose="02020503050405090304" pitchFamily="18" charset="0"/>
              <a:ea typeface="宋体" pitchFamily="2" charset="-122"/>
            </a:endParaRPr>
          </a:p>
        </p:txBody>
      </p:sp>
      <p:sp>
        <p:nvSpPr>
          <p:cNvPr id="6" name="Slide Number Placeholder 5"/>
          <p:cNvSpPr>
            <a:spLocks noGrp="1"/>
          </p:cNvSpPr>
          <p:nvPr>
            <p:ph type="sldNum" sz="quarter" idx="12"/>
          </p:nvPr>
        </p:nvSpPr>
        <p:spPr/>
        <p:txBody>
          <a:bodyPr/>
          <a:lstStyle/>
          <a:p>
            <a:pPr defTabSz="1097280" fontAlgn="base">
              <a:spcBef>
                <a:spcPct val="0"/>
              </a:spcBef>
              <a:spcAft>
                <a:spcPct val="0"/>
              </a:spcAft>
              <a:defRPr/>
            </a:pPr>
            <a:fld id="{BD75371B-78B0-4DB1-8223-90A7C34FE8C5}" type="slidenum">
              <a:rPr lang="en-US" altLang="zh-CN" sz="1600">
                <a:latin typeface="Franklin Gothic Book"/>
                <a:ea typeface="幼圆" pitchFamily="49" charset="-122"/>
              </a:rPr>
              <a:t>15</a:t>
            </a:fld>
            <a:endParaRPr lang="en-US" altLang="zh-CN" sz="1600" dirty="0">
              <a:latin typeface="Franklin Gothic Book"/>
              <a:ea typeface="幼圆" pitchFamily="49" charset="-122"/>
            </a:endParaRPr>
          </a:p>
        </p:txBody>
      </p:sp>
      <p:sp>
        <p:nvSpPr>
          <p:cNvPr id="13" name="内容占位符 9">
            <a:extLst>
              <a:ext uri="{FF2B5EF4-FFF2-40B4-BE49-F238E27FC236}">
                <a16:creationId xmlns:a16="http://schemas.microsoft.com/office/drawing/2014/main" id="{DE4B4EFB-481C-CDF3-241D-092A4DC094B1}"/>
              </a:ext>
            </a:extLst>
          </p:cNvPr>
          <p:cNvSpPr>
            <a:spLocks noGrp="1"/>
          </p:cNvSpPr>
          <p:nvPr>
            <p:ph sz="quarter" idx="1"/>
            <p:custDataLst>
              <p:tags r:id="rId1"/>
            </p:custDataLst>
          </p:nvPr>
        </p:nvSpPr>
        <p:spPr>
          <a:xfrm>
            <a:off x="407670" y="981075"/>
            <a:ext cx="3966845" cy="816610"/>
          </a:xfrm>
        </p:spPr>
        <p:txBody>
          <a:bodyPr/>
          <a:lstStyle/>
          <a:p>
            <a:pPr marL="0" indent="0" latinLnBrk="0">
              <a:lnSpc>
                <a:spcPct val="150000"/>
              </a:lnSpc>
              <a:spcBef>
                <a:spcPts val="600"/>
              </a:spcBef>
              <a:buNone/>
            </a:pPr>
            <a:r>
              <a:rPr lang="zh-CN" altLang="en-US" sz="2880" b="1" dirty="0">
                <a:latin typeface="Microsoft YaHei" panose="020B0503020204020204" pitchFamily="34" charset="-122"/>
                <a:ea typeface="Microsoft YaHei" panose="020B0503020204020204" pitchFamily="34" charset="-122"/>
              </a:rPr>
              <a:t>双线性插值实验步骤</a:t>
            </a:r>
            <a:r>
              <a:rPr lang="en-US" altLang="zh-CN" sz="2880" b="1" dirty="0">
                <a:latin typeface="Microsoft YaHei" panose="020B0503020204020204" pitchFamily="34" charset="-122"/>
                <a:ea typeface="Microsoft YaHei" panose="020B0503020204020204" pitchFamily="34" charset="-122"/>
              </a:rPr>
              <a:t>:</a:t>
            </a:r>
            <a:endParaRPr lang="zh-CN" altLang="en-US" sz="2880" b="1" dirty="0">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DA41C0AC-3009-BA20-9757-1DB3E3B7B7D1}"/>
              </a:ext>
            </a:extLst>
          </p:cNvPr>
          <p:cNvSpPr txBox="1"/>
          <p:nvPr>
            <p:custDataLst>
              <p:tags r:id="rId2"/>
            </p:custDataLst>
          </p:nvPr>
        </p:nvSpPr>
        <p:spPr>
          <a:xfrm>
            <a:off x="622934" y="1718074"/>
            <a:ext cx="11017682" cy="1134862"/>
          </a:xfrm>
          <a:prstGeom prst="rect">
            <a:avLst/>
          </a:prstGeom>
          <a:noFill/>
        </p:spPr>
        <p:txBody>
          <a:bodyPr wrap="square" rtlCol="0" anchor="t">
            <a:spAutoFit/>
          </a:bodyPr>
          <a:lstStyle/>
          <a:p>
            <a:pPr marL="342900" indent="-342900">
              <a:lnSpc>
                <a:spcPct val="150000"/>
              </a:lnSpc>
              <a:buClr>
                <a:srgbClr val="D34817"/>
              </a:buClr>
              <a:buFont typeface="Wingdings" panose="05000000000000000000" charset="0"/>
              <a:buChar char=""/>
            </a:pPr>
            <a:r>
              <a:rPr lang="zh-CN" altLang="en-US" sz="2400" b="0" i="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情况</a:t>
            </a:r>
            <a:r>
              <a:rPr lang="en-US" altLang="zh-CN" sz="2400" b="0" i="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2</a:t>
            </a:r>
            <a:r>
              <a:rPr lang="zh-CN" altLang="en-US" sz="2400" b="0" i="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和</a:t>
            </a:r>
            <a:r>
              <a:rPr lang="en-US" altLang="zh-CN" sz="2400" b="0" i="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3</a:t>
            </a:r>
            <a:r>
              <a:rPr lang="zh-CN" altLang="en-US" sz="2400" dirty="0">
                <a:solidFill>
                  <a:srgbClr val="242424"/>
                </a:solidFill>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400" b="0" i="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当其中任一个是整数时。</a:t>
            </a:r>
            <a:endParaRPr lang="en-US" altLang="zh-CN" sz="2400" b="0" i="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pPr>
              <a:lnSpc>
                <a:spcPct val="150000"/>
              </a:lnSpc>
              <a:buClr>
                <a:srgbClr val="D34817"/>
              </a:buClr>
            </a:pPr>
            <a:r>
              <a:rPr lang="zh-CN" altLang="en-US" sz="2400" b="0" i="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     当其中一个为整数时，双线性插值将变成线性插值，如下图所示。</a:t>
            </a:r>
            <a:endPar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sym typeface="+mn-ea"/>
            </a:endParaRPr>
          </a:p>
        </p:txBody>
      </p:sp>
      <p:pic>
        <p:nvPicPr>
          <p:cNvPr id="7" name="图片 6">
            <a:extLst>
              <a:ext uri="{FF2B5EF4-FFF2-40B4-BE49-F238E27FC236}">
                <a16:creationId xmlns:a16="http://schemas.microsoft.com/office/drawing/2014/main" id="{C124F384-7DF3-42E1-F17D-BF671AFA70B8}"/>
              </a:ext>
            </a:extLst>
          </p:cNvPr>
          <p:cNvPicPr>
            <a:picLocks noChangeAspect="1"/>
          </p:cNvPicPr>
          <p:nvPr/>
        </p:nvPicPr>
        <p:blipFill>
          <a:blip r:embed="rId4"/>
          <a:stretch>
            <a:fillRect/>
          </a:stretch>
        </p:blipFill>
        <p:spPr>
          <a:xfrm>
            <a:off x="973060" y="2961138"/>
            <a:ext cx="9448351" cy="3373623"/>
          </a:xfrm>
          <a:prstGeom prst="rect">
            <a:avLst/>
          </a:prstGeom>
        </p:spPr>
      </p:pic>
      <p:sp>
        <p:nvSpPr>
          <p:cNvPr id="3" name="Title 1">
            <a:extLst>
              <a:ext uri="{FF2B5EF4-FFF2-40B4-BE49-F238E27FC236}">
                <a16:creationId xmlns:a16="http://schemas.microsoft.com/office/drawing/2014/main" id="{034CBB82-E11A-456D-EABA-66A80F49C178}"/>
              </a:ext>
            </a:extLst>
          </p:cNvPr>
          <p:cNvSpPr>
            <a:spLocks noGrp="1"/>
          </p:cNvSpPr>
          <p:nvPr>
            <p:ph type="title"/>
          </p:nvPr>
        </p:nvSpPr>
        <p:spPr>
          <a:xfrm>
            <a:off x="407671" y="60818"/>
            <a:ext cx="4608210" cy="1028700"/>
          </a:xfrm>
        </p:spPr>
        <p:txBody>
          <a:bodyPr/>
          <a:lstStyle/>
          <a:p>
            <a:r>
              <a:rPr lang="zh-CN" altLang="en-US" sz="4320" b="1" dirty="0">
                <a:solidFill>
                  <a:schemeClr val="tx1"/>
                </a:solidFill>
                <a:latin typeface="Microsoft YaHei" panose="020B0503020204020204" pitchFamily="34" charset="-122"/>
                <a:ea typeface="Microsoft YaHei" panose="020B0503020204020204" pitchFamily="34" charset="-122"/>
              </a:rPr>
              <a:t>实验二：图像插值</a:t>
            </a:r>
          </a:p>
        </p:txBody>
      </p:sp>
    </p:spTree>
    <p:extLst>
      <p:ext uri="{BB962C8B-B14F-4D97-AF65-F5344CB8AC3E}">
        <p14:creationId xmlns:p14="http://schemas.microsoft.com/office/powerpoint/2010/main" val="4253103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1097280" fontAlgn="base">
              <a:spcBef>
                <a:spcPct val="0"/>
              </a:spcBef>
              <a:spcAft>
                <a:spcPct val="0"/>
              </a:spcAft>
              <a:defRPr/>
            </a:pPr>
            <a:fld id="{7798C240-34E5-4315-A60F-F85A5EE3125A}" type="datetime1">
              <a:rPr lang="zh-CN" altLang="en-US" sz="1600">
                <a:solidFill>
                  <a:srgbClr val="696464"/>
                </a:solidFill>
                <a:latin typeface="Times New Roman" panose="02020503050405090304" pitchFamily="18" charset="0"/>
                <a:ea typeface="宋体" pitchFamily="2" charset="-122"/>
              </a:rPr>
              <a:t>2024/11/28</a:t>
            </a:fld>
            <a:endParaRPr lang="en-US" altLang="zh-CN" sz="1600" dirty="0">
              <a:solidFill>
                <a:srgbClr val="696464"/>
              </a:solidFill>
              <a:latin typeface="Times New Roman" panose="02020503050405090304" pitchFamily="18" charset="0"/>
              <a:ea typeface="宋体" pitchFamily="2" charset="-122"/>
            </a:endParaRPr>
          </a:p>
        </p:txBody>
      </p:sp>
      <p:sp>
        <p:nvSpPr>
          <p:cNvPr id="2" name="Footer Placeholder 4">
            <a:extLst>
              <a:ext uri="{FF2B5EF4-FFF2-40B4-BE49-F238E27FC236}">
                <a16:creationId xmlns:a16="http://schemas.microsoft.com/office/drawing/2014/main" id="{7BBB03E0-1363-8799-F044-6484D0B007C3}"/>
              </a:ext>
            </a:extLst>
          </p:cNvPr>
          <p:cNvSpPr>
            <a:spLocks noGrp="1"/>
          </p:cNvSpPr>
          <p:nvPr>
            <p:ph type="ftr" sz="quarter" idx="11"/>
          </p:nvPr>
        </p:nvSpPr>
        <p:spPr>
          <a:xfrm>
            <a:off x="899353" y="6353810"/>
            <a:ext cx="5283200" cy="457200"/>
          </a:xfrm>
        </p:spPr>
        <p:txBody>
          <a:bodyPr/>
          <a:lstStyle/>
          <a:p>
            <a:pPr defTabSz="1097280" fontAlgn="base">
              <a:spcBef>
                <a:spcPct val="0"/>
              </a:spcBef>
              <a:spcAft>
                <a:spcPct val="0"/>
              </a:spcAft>
              <a:defRPr/>
            </a:pPr>
            <a:r>
              <a:rPr lang="zh-CN" altLang="en-US" sz="1600" dirty="0">
                <a:solidFill>
                  <a:srgbClr val="696464"/>
                </a:solidFill>
                <a:latin typeface="Times New Roman" panose="02020503050405090304" pitchFamily="18" charset="0"/>
                <a:ea typeface="宋体" pitchFamily="2" charset="-122"/>
              </a:rPr>
              <a:t>智能与计算学部</a:t>
            </a:r>
            <a:endParaRPr lang="en-US" altLang="zh-CN" sz="1600" dirty="0">
              <a:solidFill>
                <a:srgbClr val="696464"/>
              </a:solidFill>
              <a:latin typeface="Times New Roman" panose="02020503050405090304" pitchFamily="18" charset="0"/>
              <a:ea typeface="宋体" pitchFamily="2" charset="-122"/>
            </a:endParaRPr>
          </a:p>
        </p:txBody>
      </p:sp>
      <p:sp>
        <p:nvSpPr>
          <p:cNvPr id="6" name="Slide Number Placeholder 5"/>
          <p:cNvSpPr>
            <a:spLocks noGrp="1"/>
          </p:cNvSpPr>
          <p:nvPr>
            <p:ph type="sldNum" sz="quarter" idx="12"/>
          </p:nvPr>
        </p:nvSpPr>
        <p:spPr/>
        <p:txBody>
          <a:bodyPr/>
          <a:lstStyle/>
          <a:p>
            <a:pPr defTabSz="1097280" fontAlgn="base">
              <a:spcBef>
                <a:spcPct val="0"/>
              </a:spcBef>
              <a:spcAft>
                <a:spcPct val="0"/>
              </a:spcAft>
              <a:defRPr/>
            </a:pPr>
            <a:fld id="{BD75371B-78B0-4DB1-8223-90A7C34FE8C5}" type="slidenum">
              <a:rPr lang="en-US" altLang="zh-CN" sz="1600">
                <a:latin typeface="Franklin Gothic Book"/>
                <a:ea typeface="幼圆" pitchFamily="49" charset="-122"/>
              </a:rPr>
              <a:t>16</a:t>
            </a:fld>
            <a:endParaRPr lang="en-US" altLang="zh-CN" sz="1600" dirty="0">
              <a:latin typeface="Franklin Gothic Book"/>
              <a:ea typeface="幼圆" pitchFamily="49" charset="-122"/>
            </a:endParaRPr>
          </a:p>
        </p:txBody>
      </p:sp>
      <p:sp>
        <p:nvSpPr>
          <p:cNvPr id="13" name="内容占位符 9">
            <a:extLst>
              <a:ext uri="{FF2B5EF4-FFF2-40B4-BE49-F238E27FC236}">
                <a16:creationId xmlns:a16="http://schemas.microsoft.com/office/drawing/2014/main" id="{DE4B4EFB-481C-CDF3-241D-092A4DC094B1}"/>
              </a:ext>
            </a:extLst>
          </p:cNvPr>
          <p:cNvSpPr>
            <a:spLocks noGrp="1"/>
          </p:cNvSpPr>
          <p:nvPr>
            <p:ph sz="quarter" idx="1"/>
            <p:custDataLst>
              <p:tags r:id="rId1"/>
            </p:custDataLst>
          </p:nvPr>
        </p:nvSpPr>
        <p:spPr>
          <a:xfrm>
            <a:off x="407670" y="981075"/>
            <a:ext cx="3966845" cy="816610"/>
          </a:xfrm>
        </p:spPr>
        <p:txBody>
          <a:bodyPr/>
          <a:lstStyle/>
          <a:p>
            <a:pPr marL="0" indent="0" latinLnBrk="0">
              <a:lnSpc>
                <a:spcPct val="150000"/>
              </a:lnSpc>
              <a:spcBef>
                <a:spcPts val="600"/>
              </a:spcBef>
              <a:buNone/>
            </a:pPr>
            <a:r>
              <a:rPr lang="zh-CN" altLang="en-US" sz="2880" b="1" dirty="0">
                <a:latin typeface="Microsoft YaHei" panose="020B0503020204020204" pitchFamily="34" charset="-122"/>
                <a:ea typeface="Microsoft YaHei" panose="020B0503020204020204" pitchFamily="34" charset="-122"/>
              </a:rPr>
              <a:t>双线性插值实验代码</a:t>
            </a:r>
            <a:r>
              <a:rPr lang="en-US" altLang="zh-CN" sz="2880" b="1" dirty="0">
                <a:latin typeface="Microsoft YaHei" panose="020B0503020204020204" pitchFamily="34" charset="-122"/>
                <a:ea typeface="Microsoft YaHei" panose="020B0503020204020204" pitchFamily="34" charset="-122"/>
              </a:rPr>
              <a:t>:</a:t>
            </a:r>
            <a:endParaRPr lang="zh-CN" altLang="en-US" sz="2880" b="1"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E90633C7-9940-020E-8810-3C89DB157F12}"/>
              </a:ext>
            </a:extLst>
          </p:cNvPr>
          <p:cNvPicPr>
            <a:picLocks noChangeAspect="1"/>
          </p:cNvPicPr>
          <p:nvPr/>
        </p:nvPicPr>
        <p:blipFill>
          <a:blip r:embed="rId3"/>
          <a:stretch>
            <a:fillRect/>
          </a:stretch>
        </p:blipFill>
        <p:spPr>
          <a:xfrm>
            <a:off x="1352987" y="1624705"/>
            <a:ext cx="9659132" cy="4710056"/>
          </a:xfrm>
          <a:prstGeom prst="rect">
            <a:avLst/>
          </a:prstGeom>
        </p:spPr>
      </p:pic>
      <p:sp>
        <p:nvSpPr>
          <p:cNvPr id="3" name="Title 1">
            <a:extLst>
              <a:ext uri="{FF2B5EF4-FFF2-40B4-BE49-F238E27FC236}">
                <a16:creationId xmlns:a16="http://schemas.microsoft.com/office/drawing/2014/main" id="{AB52F091-5360-72A8-2537-622D760CB318}"/>
              </a:ext>
            </a:extLst>
          </p:cNvPr>
          <p:cNvSpPr>
            <a:spLocks noGrp="1"/>
          </p:cNvSpPr>
          <p:nvPr>
            <p:ph type="title"/>
          </p:nvPr>
        </p:nvSpPr>
        <p:spPr>
          <a:xfrm>
            <a:off x="407671" y="60818"/>
            <a:ext cx="4608210" cy="1028700"/>
          </a:xfrm>
        </p:spPr>
        <p:txBody>
          <a:bodyPr/>
          <a:lstStyle/>
          <a:p>
            <a:r>
              <a:rPr lang="zh-CN" altLang="en-US" sz="4320" b="1" dirty="0">
                <a:solidFill>
                  <a:schemeClr val="tx1"/>
                </a:solidFill>
                <a:latin typeface="Microsoft YaHei" panose="020B0503020204020204" pitchFamily="34" charset="-122"/>
                <a:ea typeface="Microsoft YaHei" panose="020B0503020204020204" pitchFamily="34" charset="-122"/>
              </a:rPr>
              <a:t>实验二：图像插值</a:t>
            </a:r>
          </a:p>
        </p:txBody>
      </p:sp>
    </p:spTree>
    <p:extLst>
      <p:ext uri="{BB962C8B-B14F-4D97-AF65-F5344CB8AC3E}">
        <p14:creationId xmlns:p14="http://schemas.microsoft.com/office/powerpoint/2010/main" val="41313361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1097280" fontAlgn="base">
              <a:spcBef>
                <a:spcPct val="0"/>
              </a:spcBef>
              <a:spcAft>
                <a:spcPct val="0"/>
              </a:spcAft>
              <a:defRPr/>
            </a:pPr>
            <a:fld id="{7798C240-34E5-4315-A60F-F85A5EE3125A}" type="datetime1">
              <a:rPr lang="zh-CN" altLang="en-US" sz="1600">
                <a:solidFill>
                  <a:srgbClr val="696464"/>
                </a:solidFill>
                <a:latin typeface="Times New Roman" panose="02020503050405090304" pitchFamily="18" charset="0"/>
                <a:ea typeface="宋体" pitchFamily="2" charset="-122"/>
              </a:rPr>
              <a:t>2024/11/28</a:t>
            </a:fld>
            <a:endParaRPr lang="en-US" altLang="zh-CN" sz="1600" dirty="0">
              <a:solidFill>
                <a:srgbClr val="696464"/>
              </a:solidFill>
              <a:latin typeface="Times New Roman" panose="02020503050405090304" pitchFamily="18" charset="0"/>
              <a:ea typeface="宋体" pitchFamily="2" charset="-122"/>
            </a:endParaRPr>
          </a:p>
        </p:txBody>
      </p:sp>
      <p:sp>
        <p:nvSpPr>
          <p:cNvPr id="2" name="Footer Placeholder 4">
            <a:extLst>
              <a:ext uri="{FF2B5EF4-FFF2-40B4-BE49-F238E27FC236}">
                <a16:creationId xmlns:a16="http://schemas.microsoft.com/office/drawing/2014/main" id="{7BBB03E0-1363-8799-F044-6484D0B007C3}"/>
              </a:ext>
            </a:extLst>
          </p:cNvPr>
          <p:cNvSpPr>
            <a:spLocks noGrp="1"/>
          </p:cNvSpPr>
          <p:nvPr>
            <p:ph type="ftr" sz="quarter" idx="11"/>
          </p:nvPr>
        </p:nvSpPr>
        <p:spPr>
          <a:xfrm>
            <a:off x="899353" y="6353810"/>
            <a:ext cx="5283200" cy="457200"/>
          </a:xfrm>
        </p:spPr>
        <p:txBody>
          <a:bodyPr/>
          <a:lstStyle/>
          <a:p>
            <a:pPr defTabSz="1097280" fontAlgn="base">
              <a:spcBef>
                <a:spcPct val="0"/>
              </a:spcBef>
              <a:spcAft>
                <a:spcPct val="0"/>
              </a:spcAft>
              <a:defRPr/>
            </a:pPr>
            <a:r>
              <a:rPr lang="zh-CN" altLang="en-US" sz="1600" dirty="0">
                <a:solidFill>
                  <a:srgbClr val="696464"/>
                </a:solidFill>
                <a:latin typeface="Times New Roman" panose="02020503050405090304" pitchFamily="18" charset="0"/>
                <a:ea typeface="宋体" pitchFamily="2" charset="-122"/>
              </a:rPr>
              <a:t>智能与计算学部</a:t>
            </a:r>
            <a:endParaRPr lang="en-US" altLang="zh-CN" sz="1600" dirty="0">
              <a:solidFill>
                <a:srgbClr val="696464"/>
              </a:solidFill>
              <a:latin typeface="Times New Roman" panose="02020503050405090304" pitchFamily="18" charset="0"/>
              <a:ea typeface="宋体" pitchFamily="2" charset="-122"/>
            </a:endParaRPr>
          </a:p>
        </p:txBody>
      </p:sp>
      <p:sp>
        <p:nvSpPr>
          <p:cNvPr id="6" name="Slide Number Placeholder 5"/>
          <p:cNvSpPr>
            <a:spLocks noGrp="1"/>
          </p:cNvSpPr>
          <p:nvPr>
            <p:ph type="sldNum" sz="quarter" idx="12"/>
          </p:nvPr>
        </p:nvSpPr>
        <p:spPr/>
        <p:txBody>
          <a:bodyPr/>
          <a:lstStyle/>
          <a:p>
            <a:pPr defTabSz="1097280" fontAlgn="base">
              <a:spcBef>
                <a:spcPct val="0"/>
              </a:spcBef>
              <a:spcAft>
                <a:spcPct val="0"/>
              </a:spcAft>
              <a:defRPr/>
            </a:pPr>
            <a:fld id="{BD75371B-78B0-4DB1-8223-90A7C34FE8C5}" type="slidenum">
              <a:rPr lang="en-US" altLang="zh-CN" sz="1600">
                <a:latin typeface="Franklin Gothic Book"/>
                <a:ea typeface="幼圆" pitchFamily="49" charset="-122"/>
              </a:rPr>
              <a:t>17</a:t>
            </a:fld>
            <a:endParaRPr lang="en-US" altLang="zh-CN" sz="1600" dirty="0">
              <a:latin typeface="Franklin Gothic Book"/>
              <a:ea typeface="幼圆" pitchFamily="49" charset="-122"/>
            </a:endParaRPr>
          </a:p>
        </p:txBody>
      </p:sp>
      <p:sp>
        <p:nvSpPr>
          <p:cNvPr id="13" name="内容占位符 9">
            <a:extLst>
              <a:ext uri="{FF2B5EF4-FFF2-40B4-BE49-F238E27FC236}">
                <a16:creationId xmlns:a16="http://schemas.microsoft.com/office/drawing/2014/main" id="{DE4B4EFB-481C-CDF3-241D-092A4DC094B1}"/>
              </a:ext>
            </a:extLst>
          </p:cNvPr>
          <p:cNvSpPr>
            <a:spLocks noGrp="1"/>
          </p:cNvSpPr>
          <p:nvPr>
            <p:ph sz="quarter" idx="1"/>
            <p:custDataLst>
              <p:tags r:id="rId1"/>
            </p:custDataLst>
          </p:nvPr>
        </p:nvSpPr>
        <p:spPr>
          <a:xfrm>
            <a:off x="407670" y="981075"/>
            <a:ext cx="3966845" cy="816610"/>
          </a:xfrm>
        </p:spPr>
        <p:txBody>
          <a:bodyPr/>
          <a:lstStyle/>
          <a:p>
            <a:pPr marL="0" indent="0" latinLnBrk="0">
              <a:lnSpc>
                <a:spcPct val="150000"/>
              </a:lnSpc>
              <a:spcBef>
                <a:spcPts val="600"/>
              </a:spcBef>
              <a:buNone/>
            </a:pPr>
            <a:r>
              <a:rPr lang="zh-CN" altLang="en-US" sz="2880" b="1" dirty="0">
                <a:latin typeface="Microsoft YaHei" panose="020B0503020204020204" pitchFamily="34" charset="-122"/>
                <a:ea typeface="Microsoft YaHei" panose="020B0503020204020204" pitchFamily="34" charset="-122"/>
              </a:rPr>
              <a:t>双线性插值实验结果</a:t>
            </a:r>
            <a:r>
              <a:rPr lang="en-US" altLang="zh-CN" sz="2880" b="1" dirty="0">
                <a:latin typeface="Microsoft YaHei" panose="020B0503020204020204" pitchFamily="34" charset="-122"/>
                <a:ea typeface="Microsoft YaHei" panose="020B0503020204020204" pitchFamily="34" charset="-122"/>
              </a:rPr>
              <a:t>:</a:t>
            </a:r>
            <a:endParaRPr lang="zh-CN" altLang="en-US" sz="2880" b="1" dirty="0">
              <a:latin typeface="Microsoft YaHei" panose="020B0503020204020204" pitchFamily="34" charset="-122"/>
              <a:ea typeface="Microsoft YaHei" panose="020B0503020204020204" pitchFamily="34" charset="-122"/>
            </a:endParaRPr>
          </a:p>
        </p:txBody>
      </p:sp>
      <p:sp>
        <p:nvSpPr>
          <p:cNvPr id="3" name="Title 1">
            <a:extLst>
              <a:ext uri="{FF2B5EF4-FFF2-40B4-BE49-F238E27FC236}">
                <a16:creationId xmlns:a16="http://schemas.microsoft.com/office/drawing/2014/main" id="{AB52F091-5360-72A8-2537-622D760CB318}"/>
              </a:ext>
            </a:extLst>
          </p:cNvPr>
          <p:cNvSpPr>
            <a:spLocks noGrp="1"/>
          </p:cNvSpPr>
          <p:nvPr>
            <p:ph type="title"/>
          </p:nvPr>
        </p:nvSpPr>
        <p:spPr>
          <a:xfrm>
            <a:off x="407671" y="60818"/>
            <a:ext cx="4608210" cy="1028700"/>
          </a:xfrm>
        </p:spPr>
        <p:txBody>
          <a:bodyPr/>
          <a:lstStyle/>
          <a:p>
            <a:r>
              <a:rPr lang="zh-CN" altLang="en-US" sz="4320" b="1" dirty="0">
                <a:solidFill>
                  <a:schemeClr val="tx1"/>
                </a:solidFill>
                <a:latin typeface="Microsoft YaHei" panose="020B0503020204020204" pitchFamily="34" charset="-122"/>
                <a:ea typeface="Microsoft YaHei" panose="020B0503020204020204" pitchFamily="34" charset="-122"/>
              </a:rPr>
              <a:t>实验二：图像插值</a:t>
            </a:r>
          </a:p>
        </p:txBody>
      </p:sp>
      <p:pic>
        <p:nvPicPr>
          <p:cNvPr id="8" name="图片 7" descr="路上的汽车&#10;&#10;描述已自动生成">
            <a:extLst>
              <a:ext uri="{FF2B5EF4-FFF2-40B4-BE49-F238E27FC236}">
                <a16:creationId xmlns:a16="http://schemas.microsoft.com/office/drawing/2014/main" id="{4C9373EF-7377-A42B-8E95-10A88EF22A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6671" y="3461399"/>
            <a:ext cx="3444230" cy="2095441"/>
          </a:xfrm>
          <a:prstGeom prst="rect">
            <a:avLst/>
          </a:prstGeom>
        </p:spPr>
      </p:pic>
      <p:sp>
        <p:nvSpPr>
          <p:cNvPr id="9" name="右箭头 8">
            <a:extLst>
              <a:ext uri="{FF2B5EF4-FFF2-40B4-BE49-F238E27FC236}">
                <a16:creationId xmlns:a16="http://schemas.microsoft.com/office/drawing/2014/main" id="{367A295F-00CC-9F9A-51EA-525779C90C53}"/>
              </a:ext>
            </a:extLst>
          </p:cNvPr>
          <p:cNvSpPr/>
          <p:nvPr/>
        </p:nvSpPr>
        <p:spPr>
          <a:xfrm>
            <a:off x="4608301" y="4221087"/>
            <a:ext cx="1152128" cy="57606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4728355A-5BF1-4BD1-3887-7FF2BDDCB5D2}"/>
              </a:ext>
            </a:extLst>
          </p:cNvPr>
          <p:cNvSpPr txBox="1"/>
          <p:nvPr>
            <p:custDataLst>
              <p:tags r:id="rId2"/>
            </p:custDataLst>
          </p:nvPr>
        </p:nvSpPr>
        <p:spPr>
          <a:xfrm>
            <a:off x="622934" y="1717882"/>
            <a:ext cx="11017682" cy="581057"/>
          </a:xfrm>
          <a:prstGeom prst="rect">
            <a:avLst/>
          </a:prstGeom>
          <a:noFill/>
        </p:spPr>
        <p:txBody>
          <a:bodyPr wrap="square" rtlCol="0" anchor="t">
            <a:spAutoFit/>
          </a:bodyPr>
          <a:lstStyle/>
          <a:p>
            <a:pPr marL="342900" indent="-342900">
              <a:lnSpc>
                <a:spcPct val="150000"/>
              </a:lnSpc>
              <a:buClr>
                <a:srgbClr val="D34817"/>
              </a:buClr>
              <a:buFont typeface="Wingdings" panose="05000000000000000000" charset="0"/>
              <a:buChar char=""/>
            </a:pPr>
            <a:r>
              <a:rPr lang="zh-CN" altLang="en-US" sz="2400" dirty="0">
                <a:solidFill>
                  <a:srgbClr val="242424"/>
                </a:solidFill>
                <a:latin typeface="Microsoft YaHei" panose="020B0503020204020204" pitchFamily="34" charset="-122"/>
                <a:ea typeface="Microsoft YaHei" panose="020B0503020204020204" pitchFamily="34" charset="-122"/>
                <a:cs typeface="Times New Roman" panose="02020603050405020304" pitchFamily="18" charset="0"/>
                <a:sym typeface="+mn-ea"/>
              </a:rPr>
              <a:t>现在，我们</a:t>
            </a:r>
            <a:r>
              <a:rPr lang="zh-CN" altLang="en-US" sz="2400" b="0" i="0" dirty="0">
                <a:solidFill>
                  <a:srgbClr val="242424"/>
                </a:solidFill>
                <a:effectLst/>
                <a:latin typeface="Microsoft YaHei" panose="020B0503020204020204" pitchFamily="34" charset="-122"/>
                <a:ea typeface="Microsoft YaHei" panose="020B0503020204020204" pitchFamily="34" charset="-122"/>
              </a:rPr>
              <a:t>已经正确实现了双线性插值来调整图像大小。</a:t>
            </a:r>
            <a:endParaRPr lang="zh-CN" altLang="en-US" sz="2400" dirty="0">
              <a:latin typeface="Microsoft YaHei" panose="020B0503020204020204" pitchFamily="34" charset="-122"/>
              <a:ea typeface="Microsoft YaHei" panose="020B0503020204020204" pitchFamily="34" charset="-122"/>
              <a:cs typeface="Times New Roman" panose="02020603050405020304" pitchFamily="18" charset="0"/>
              <a:sym typeface="+mn-ea"/>
            </a:endParaRPr>
          </a:p>
        </p:txBody>
      </p:sp>
      <p:pic>
        <p:nvPicPr>
          <p:cNvPr id="12" name="图片 11" descr="路上的汽车&#10;&#10;描述已自动生成">
            <a:extLst>
              <a:ext uri="{FF2B5EF4-FFF2-40B4-BE49-F238E27FC236}">
                <a16:creationId xmlns:a16="http://schemas.microsoft.com/office/drawing/2014/main" id="{6CA428A6-97D4-B105-40FC-F26D720E76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7600" y="2804400"/>
            <a:ext cx="5822567" cy="3542400"/>
          </a:xfrm>
          <a:prstGeom prst="rect">
            <a:avLst/>
          </a:prstGeom>
        </p:spPr>
      </p:pic>
    </p:spTree>
    <p:extLst>
      <p:ext uri="{BB962C8B-B14F-4D97-AF65-F5344CB8AC3E}">
        <p14:creationId xmlns:p14="http://schemas.microsoft.com/office/powerpoint/2010/main" val="39851029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1097280" fontAlgn="base">
              <a:spcBef>
                <a:spcPct val="0"/>
              </a:spcBef>
              <a:spcAft>
                <a:spcPct val="0"/>
              </a:spcAft>
              <a:defRPr/>
            </a:pPr>
            <a:fld id="{7798C240-34E5-4315-A60F-F85A5EE3125A}" type="datetime1">
              <a:rPr lang="zh-CN" altLang="en-US" sz="1600">
                <a:solidFill>
                  <a:srgbClr val="696464"/>
                </a:solidFill>
                <a:latin typeface="Times New Roman" panose="02020503050405090304" pitchFamily="18" charset="0"/>
                <a:ea typeface="宋体" pitchFamily="2" charset="-122"/>
              </a:rPr>
              <a:t>2024/11/28</a:t>
            </a:fld>
            <a:endParaRPr lang="en-US" altLang="zh-CN" sz="1600" dirty="0">
              <a:solidFill>
                <a:srgbClr val="696464"/>
              </a:solidFill>
              <a:latin typeface="Times New Roman" panose="02020503050405090304" pitchFamily="18" charset="0"/>
              <a:ea typeface="宋体" pitchFamily="2" charset="-122"/>
            </a:endParaRPr>
          </a:p>
        </p:txBody>
      </p:sp>
      <p:sp>
        <p:nvSpPr>
          <p:cNvPr id="2" name="Footer Placeholder 4">
            <a:extLst>
              <a:ext uri="{FF2B5EF4-FFF2-40B4-BE49-F238E27FC236}">
                <a16:creationId xmlns:a16="http://schemas.microsoft.com/office/drawing/2014/main" id="{7BBB03E0-1363-8799-F044-6484D0B007C3}"/>
              </a:ext>
            </a:extLst>
          </p:cNvPr>
          <p:cNvSpPr>
            <a:spLocks noGrp="1"/>
          </p:cNvSpPr>
          <p:nvPr>
            <p:ph type="ftr" sz="quarter" idx="11"/>
          </p:nvPr>
        </p:nvSpPr>
        <p:spPr>
          <a:xfrm>
            <a:off x="899353" y="6353810"/>
            <a:ext cx="5283200" cy="457200"/>
          </a:xfrm>
        </p:spPr>
        <p:txBody>
          <a:bodyPr/>
          <a:lstStyle/>
          <a:p>
            <a:pPr defTabSz="1097280" fontAlgn="base">
              <a:spcBef>
                <a:spcPct val="0"/>
              </a:spcBef>
              <a:spcAft>
                <a:spcPct val="0"/>
              </a:spcAft>
              <a:defRPr/>
            </a:pPr>
            <a:r>
              <a:rPr lang="zh-CN" altLang="en-US" sz="1600" dirty="0">
                <a:solidFill>
                  <a:srgbClr val="696464"/>
                </a:solidFill>
                <a:latin typeface="Times New Roman" panose="02020503050405090304" pitchFamily="18" charset="0"/>
                <a:ea typeface="宋体" pitchFamily="2" charset="-122"/>
              </a:rPr>
              <a:t>智能与计算学部</a:t>
            </a:r>
            <a:endParaRPr lang="en-US" altLang="zh-CN" sz="1600" dirty="0">
              <a:solidFill>
                <a:srgbClr val="696464"/>
              </a:solidFill>
              <a:latin typeface="Times New Roman" panose="02020503050405090304" pitchFamily="18" charset="0"/>
              <a:ea typeface="宋体" pitchFamily="2" charset="-122"/>
            </a:endParaRPr>
          </a:p>
        </p:txBody>
      </p:sp>
      <p:sp>
        <p:nvSpPr>
          <p:cNvPr id="6" name="Slide Number Placeholder 5"/>
          <p:cNvSpPr>
            <a:spLocks noGrp="1"/>
          </p:cNvSpPr>
          <p:nvPr>
            <p:ph type="sldNum" sz="quarter" idx="12"/>
          </p:nvPr>
        </p:nvSpPr>
        <p:spPr/>
        <p:txBody>
          <a:bodyPr/>
          <a:lstStyle/>
          <a:p>
            <a:pPr defTabSz="1097280" fontAlgn="base">
              <a:spcBef>
                <a:spcPct val="0"/>
              </a:spcBef>
              <a:spcAft>
                <a:spcPct val="0"/>
              </a:spcAft>
              <a:defRPr/>
            </a:pPr>
            <a:fld id="{BD75371B-78B0-4DB1-8223-90A7C34FE8C5}" type="slidenum">
              <a:rPr lang="en-US" altLang="zh-CN" sz="1600">
                <a:latin typeface="Franklin Gothic Book"/>
                <a:ea typeface="幼圆" pitchFamily="49" charset="-122"/>
              </a:rPr>
              <a:t>18</a:t>
            </a:fld>
            <a:endParaRPr lang="en-US" altLang="zh-CN" sz="1600" dirty="0">
              <a:latin typeface="Franklin Gothic Book"/>
              <a:ea typeface="幼圆" pitchFamily="49" charset="-122"/>
            </a:endParaRPr>
          </a:p>
        </p:txBody>
      </p:sp>
      <p:sp>
        <p:nvSpPr>
          <p:cNvPr id="13" name="内容占位符 9">
            <a:extLst>
              <a:ext uri="{FF2B5EF4-FFF2-40B4-BE49-F238E27FC236}">
                <a16:creationId xmlns:a16="http://schemas.microsoft.com/office/drawing/2014/main" id="{DE4B4EFB-481C-CDF3-241D-092A4DC094B1}"/>
              </a:ext>
            </a:extLst>
          </p:cNvPr>
          <p:cNvSpPr>
            <a:spLocks noGrp="1"/>
          </p:cNvSpPr>
          <p:nvPr>
            <p:ph sz="quarter" idx="1"/>
            <p:custDataLst>
              <p:tags r:id="rId1"/>
            </p:custDataLst>
          </p:nvPr>
        </p:nvSpPr>
        <p:spPr>
          <a:xfrm>
            <a:off x="407670" y="981075"/>
            <a:ext cx="3966845" cy="816610"/>
          </a:xfrm>
        </p:spPr>
        <p:txBody>
          <a:bodyPr/>
          <a:lstStyle/>
          <a:p>
            <a:pPr marL="0" indent="0" latinLnBrk="0">
              <a:lnSpc>
                <a:spcPct val="150000"/>
              </a:lnSpc>
              <a:spcBef>
                <a:spcPts val="600"/>
              </a:spcBef>
              <a:buNone/>
            </a:pPr>
            <a:r>
              <a:rPr lang="zh-CN" altLang="en-US" sz="2880" b="1" dirty="0">
                <a:latin typeface="Microsoft YaHei" panose="020B0503020204020204" pitchFamily="34" charset="-122"/>
                <a:ea typeface="Microsoft YaHei" panose="020B0503020204020204" pitchFamily="34" charset="-122"/>
              </a:rPr>
              <a:t>双线性插值实验代码</a:t>
            </a:r>
            <a:r>
              <a:rPr lang="en-US" altLang="zh-CN" sz="2880" b="1" dirty="0">
                <a:latin typeface="Microsoft YaHei" panose="020B0503020204020204" pitchFamily="34" charset="-122"/>
                <a:ea typeface="Microsoft YaHei" panose="020B0503020204020204" pitchFamily="34" charset="-122"/>
              </a:rPr>
              <a:t>:</a:t>
            </a:r>
            <a:endParaRPr lang="zh-CN" altLang="en-US" sz="2880" b="1" dirty="0">
              <a:latin typeface="Microsoft YaHei" panose="020B0503020204020204" pitchFamily="34" charset="-122"/>
              <a:ea typeface="Microsoft YaHei" panose="020B0503020204020204" pitchFamily="34" charset="-122"/>
            </a:endParaRPr>
          </a:p>
        </p:txBody>
      </p:sp>
      <p:sp>
        <p:nvSpPr>
          <p:cNvPr id="9" name="文本框 8">
            <a:extLst>
              <a:ext uri="{FF2B5EF4-FFF2-40B4-BE49-F238E27FC236}">
                <a16:creationId xmlns:a16="http://schemas.microsoft.com/office/drawing/2014/main" id="{88147586-C563-CF64-05A5-11B834583799}"/>
              </a:ext>
            </a:extLst>
          </p:cNvPr>
          <p:cNvSpPr txBox="1"/>
          <p:nvPr>
            <p:custDataLst>
              <p:tags r:id="rId2"/>
            </p:custDataLst>
          </p:nvPr>
        </p:nvSpPr>
        <p:spPr>
          <a:xfrm>
            <a:off x="622934" y="1734330"/>
            <a:ext cx="11017682" cy="3350854"/>
          </a:xfrm>
          <a:prstGeom prst="rect">
            <a:avLst/>
          </a:prstGeom>
          <a:noFill/>
        </p:spPr>
        <p:txBody>
          <a:bodyPr wrap="square" rtlCol="0" anchor="t">
            <a:spAutoFit/>
          </a:bodyPr>
          <a:lstStyle/>
          <a:p>
            <a:pPr marL="342900" indent="-342900">
              <a:lnSpc>
                <a:spcPct val="150000"/>
              </a:lnSpc>
              <a:buClr>
                <a:srgbClr val="D34817"/>
              </a:buClr>
              <a:buFont typeface="Wingdings" panose="05000000000000000000" charset="0"/>
              <a:buChar char=""/>
            </a:pPr>
            <a:r>
              <a:rPr lang="zh-CN" altLang="en-US" sz="2400" b="0" i="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通过以 </a:t>
            </a:r>
            <a:r>
              <a:rPr lang="en-US" altLang="zh-CN" sz="2400" b="0" i="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if/else </a:t>
            </a:r>
            <a:r>
              <a:rPr lang="zh-CN" altLang="en-US" sz="2400" b="0" i="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循环形式进行的这些附加检查，我们可以确保当</a:t>
            </a:r>
            <a:r>
              <a:rPr lang="en-US" altLang="zh-CN" sz="2400" b="0" i="1"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x</a:t>
            </a:r>
            <a:r>
              <a:rPr lang="zh-CN" altLang="en-US" sz="2400" b="0" i="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和</a:t>
            </a:r>
            <a:r>
              <a:rPr lang="en-US" altLang="zh-CN" sz="2400" b="0" i="1"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y</a:t>
            </a:r>
            <a:r>
              <a:rPr lang="zh-CN" altLang="en-US" sz="2400" b="0" i="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为整数时，没有像素会被错误地分配 </a:t>
            </a:r>
            <a:r>
              <a:rPr lang="en-US" altLang="zh-CN" sz="2400" b="0" i="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0 </a:t>
            </a:r>
            <a:r>
              <a:rPr lang="zh-CN" altLang="en-US" sz="2400" b="0" i="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值。</a:t>
            </a:r>
            <a:endParaRPr lang="en-US" altLang="zh-CN" sz="2400" b="0" i="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pPr marL="342900" indent="-342900">
              <a:lnSpc>
                <a:spcPct val="150000"/>
              </a:lnSpc>
              <a:buClr>
                <a:srgbClr val="D34817"/>
              </a:buClr>
              <a:buFont typeface="Wingdings" panose="05000000000000000000" charset="0"/>
              <a:buChar char=""/>
            </a:pPr>
            <a:r>
              <a:rPr lang="zh-CN" altLang="en-US" sz="2400" b="0" i="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我们已经成功实现了双线性插值来调整图像大小。同学们可以使用 </a:t>
            </a:r>
            <a:r>
              <a:rPr lang="en-US" altLang="zh-CN" sz="2400" b="0" i="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OpenCV </a:t>
            </a:r>
            <a:r>
              <a:rPr lang="zh-CN" altLang="en-US" sz="2400" b="0" i="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读取、写入和显示调整大小后的图像。</a:t>
            </a:r>
            <a:endParaRPr lang="en-US" altLang="zh-CN" sz="2400" b="0" i="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pPr marL="342900" indent="-342900">
              <a:lnSpc>
                <a:spcPct val="150000"/>
              </a:lnSpc>
              <a:buClr>
                <a:srgbClr val="D34817"/>
              </a:buClr>
              <a:buFont typeface="Wingdings" panose="05000000000000000000" charset="0"/>
              <a:buChar char=""/>
            </a:pPr>
            <a:r>
              <a:rPr lang="zh-CN" altLang="en-US"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使用此代码调整分辨率非常高的图像的大小将花费一些时间，因为由于两个嵌套的 </a:t>
            </a:r>
            <a:r>
              <a:rPr lang="en-US" altLang="zh-CN"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for </a:t>
            </a:r>
            <a:r>
              <a:rPr lang="zh-CN" altLang="en-US"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循环，其运行时复杂度为</a:t>
            </a:r>
            <a:r>
              <a:rPr lang="en-US" altLang="zh-CN"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O(n²</a:t>
            </a:r>
            <a:r>
              <a:rPr lang="en-US" altLang="zh-CN" sz="2400" dirty="0">
                <a:solidFill>
                  <a:srgbClr val="242424"/>
                </a:solidFill>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 。</a:t>
            </a:r>
            <a:endPar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endParaRPr>
          </a:p>
        </p:txBody>
      </p:sp>
      <p:sp>
        <p:nvSpPr>
          <p:cNvPr id="3" name="Title 1">
            <a:extLst>
              <a:ext uri="{FF2B5EF4-FFF2-40B4-BE49-F238E27FC236}">
                <a16:creationId xmlns:a16="http://schemas.microsoft.com/office/drawing/2014/main" id="{C143859B-828F-798D-3F47-CE88BC7D584D}"/>
              </a:ext>
            </a:extLst>
          </p:cNvPr>
          <p:cNvSpPr>
            <a:spLocks noGrp="1"/>
          </p:cNvSpPr>
          <p:nvPr>
            <p:ph type="title"/>
          </p:nvPr>
        </p:nvSpPr>
        <p:spPr>
          <a:xfrm>
            <a:off x="407671" y="60818"/>
            <a:ext cx="4608210" cy="1028700"/>
          </a:xfrm>
        </p:spPr>
        <p:txBody>
          <a:bodyPr/>
          <a:lstStyle/>
          <a:p>
            <a:r>
              <a:rPr lang="zh-CN" altLang="en-US" sz="4320" b="1" dirty="0">
                <a:solidFill>
                  <a:schemeClr val="tx1"/>
                </a:solidFill>
                <a:latin typeface="Microsoft YaHei" panose="020B0503020204020204" pitchFamily="34" charset="-122"/>
                <a:ea typeface="Microsoft YaHei" panose="020B0503020204020204" pitchFamily="34" charset="-122"/>
              </a:rPr>
              <a:t>实验二：图像插值</a:t>
            </a:r>
          </a:p>
        </p:txBody>
      </p:sp>
    </p:spTree>
    <p:extLst>
      <p:ext uri="{BB962C8B-B14F-4D97-AF65-F5344CB8AC3E}">
        <p14:creationId xmlns:p14="http://schemas.microsoft.com/office/powerpoint/2010/main" val="28484002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1097280" fontAlgn="base">
              <a:spcBef>
                <a:spcPct val="0"/>
              </a:spcBef>
              <a:spcAft>
                <a:spcPct val="0"/>
              </a:spcAft>
              <a:defRPr/>
            </a:pPr>
            <a:fld id="{7798C240-34E5-4315-A60F-F85A5EE3125A}" type="datetime1">
              <a:rPr lang="zh-CN" altLang="en-US" sz="1600">
                <a:solidFill>
                  <a:srgbClr val="696464"/>
                </a:solidFill>
                <a:latin typeface="Times New Roman" panose="02020503050405090304" pitchFamily="18" charset="0"/>
                <a:ea typeface="宋体" pitchFamily="2" charset="-122"/>
              </a:rPr>
              <a:t>2024/11/28</a:t>
            </a:fld>
            <a:endParaRPr lang="en-US" altLang="zh-CN" sz="1600" dirty="0">
              <a:solidFill>
                <a:srgbClr val="696464"/>
              </a:solidFill>
              <a:latin typeface="Times New Roman" panose="02020503050405090304" pitchFamily="18" charset="0"/>
              <a:ea typeface="宋体" pitchFamily="2" charset="-122"/>
            </a:endParaRPr>
          </a:p>
        </p:txBody>
      </p:sp>
      <p:sp>
        <p:nvSpPr>
          <p:cNvPr id="2" name="Footer Placeholder 4">
            <a:extLst>
              <a:ext uri="{FF2B5EF4-FFF2-40B4-BE49-F238E27FC236}">
                <a16:creationId xmlns:a16="http://schemas.microsoft.com/office/drawing/2014/main" id="{7BBB03E0-1363-8799-F044-6484D0B007C3}"/>
              </a:ext>
            </a:extLst>
          </p:cNvPr>
          <p:cNvSpPr>
            <a:spLocks noGrp="1"/>
          </p:cNvSpPr>
          <p:nvPr>
            <p:ph type="ftr" sz="quarter" idx="11"/>
          </p:nvPr>
        </p:nvSpPr>
        <p:spPr>
          <a:xfrm>
            <a:off x="899353" y="6353810"/>
            <a:ext cx="5283200" cy="457200"/>
          </a:xfrm>
        </p:spPr>
        <p:txBody>
          <a:bodyPr/>
          <a:lstStyle/>
          <a:p>
            <a:pPr defTabSz="1097280" fontAlgn="base">
              <a:spcBef>
                <a:spcPct val="0"/>
              </a:spcBef>
              <a:spcAft>
                <a:spcPct val="0"/>
              </a:spcAft>
              <a:defRPr/>
            </a:pPr>
            <a:r>
              <a:rPr lang="zh-CN" altLang="en-US" sz="1600" dirty="0">
                <a:solidFill>
                  <a:srgbClr val="696464"/>
                </a:solidFill>
                <a:latin typeface="Times New Roman" panose="02020503050405090304" pitchFamily="18" charset="0"/>
                <a:ea typeface="宋体" pitchFamily="2" charset="-122"/>
              </a:rPr>
              <a:t>智能与计算学部</a:t>
            </a:r>
            <a:endParaRPr lang="en-US" altLang="zh-CN" sz="1600" dirty="0">
              <a:solidFill>
                <a:srgbClr val="696464"/>
              </a:solidFill>
              <a:latin typeface="Times New Roman" panose="02020503050405090304" pitchFamily="18" charset="0"/>
              <a:ea typeface="宋体" pitchFamily="2" charset="-122"/>
            </a:endParaRPr>
          </a:p>
        </p:txBody>
      </p:sp>
      <p:sp>
        <p:nvSpPr>
          <p:cNvPr id="6" name="Slide Number Placeholder 5"/>
          <p:cNvSpPr>
            <a:spLocks noGrp="1"/>
          </p:cNvSpPr>
          <p:nvPr>
            <p:ph type="sldNum" sz="quarter" idx="12"/>
          </p:nvPr>
        </p:nvSpPr>
        <p:spPr/>
        <p:txBody>
          <a:bodyPr/>
          <a:lstStyle/>
          <a:p>
            <a:pPr defTabSz="1097280" fontAlgn="base">
              <a:spcBef>
                <a:spcPct val="0"/>
              </a:spcBef>
              <a:spcAft>
                <a:spcPct val="0"/>
              </a:spcAft>
              <a:defRPr/>
            </a:pPr>
            <a:fld id="{BD75371B-78B0-4DB1-8223-90A7C34FE8C5}" type="slidenum">
              <a:rPr lang="en-US" altLang="zh-CN" sz="1600">
                <a:latin typeface="Franklin Gothic Book"/>
                <a:ea typeface="幼圆" pitchFamily="49" charset="-122"/>
              </a:rPr>
              <a:t>19</a:t>
            </a:fld>
            <a:endParaRPr lang="en-US" altLang="zh-CN" sz="1600" dirty="0">
              <a:latin typeface="Franklin Gothic Book"/>
              <a:ea typeface="幼圆" pitchFamily="49" charset="-122"/>
            </a:endParaRPr>
          </a:p>
        </p:txBody>
      </p:sp>
      <p:sp>
        <p:nvSpPr>
          <p:cNvPr id="13" name="内容占位符 9">
            <a:extLst>
              <a:ext uri="{FF2B5EF4-FFF2-40B4-BE49-F238E27FC236}">
                <a16:creationId xmlns:a16="http://schemas.microsoft.com/office/drawing/2014/main" id="{DE4B4EFB-481C-CDF3-241D-092A4DC094B1}"/>
              </a:ext>
            </a:extLst>
          </p:cNvPr>
          <p:cNvSpPr>
            <a:spLocks noGrp="1"/>
          </p:cNvSpPr>
          <p:nvPr>
            <p:ph sz="quarter" idx="1"/>
            <p:custDataLst>
              <p:tags r:id="rId1"/>
            </p:custDataLst>
          </p:nvPr>
        </p:nvSpPr>
        <p:spPr>
          <a:xfrm>
            <a:off x="407670" y="981075"/>
            <a:ext cx="3966845" cy="816610"/>
          </a:xfrm>
        </p:spPr>
        <p:txBody>
          <a:bodyPr/>
          <a:lstStyle/>
          <a:p>
            <a:pPr marL="0" indent="0" latinLnBrk="0">
              <a:lnSpc>
                <a:spcPct val="150000"/>
              </a:lnSpc>
              <a:spcBef>
                <a:spcPts val="600"/>
              </a:spcBef>
              <a:buNone/>
            </a:pPr>
            <a:r>
              <a:rPr lang="zh-CN" altLang="en-US" sz="2880" b="1" dirty="0">
                <a:latin typeface="Microsoft YaHei" panose="020B0503020204020204" pitchFamily="34" charset="-122"/>
                <a:ea typeface="Microsoft YaHei" panose="020B0503020204020204" pitchFamily="34" charset="-122"/>
              </a:rPr>
              <a:t>最近邻插值*</a:t>
            </a:r>
          </a:p>
        </p:txBody>
      </p:sp>
      <p:sp>
        <p:nvSpPr>
          <p:cNvPr id="8" name="Title 1">
            <a:extLst>
              <a:ext uri="{FF2B5EF4-FFF2-40B4-BE49-F238E27FC236}">
                <a16:creationId xmlns:a16="http://schemas.microsoft.com/office/drawing/2014/main" id="{0123C1AD-CA03-334D-7C16-6EC159065244}"/>
              </a:ext>
            </a:extLst>
          </p:cNvPr>
          <p:cNvSpPr>
            <a:spLocks noGrp="1"/>
          </p:cNvSpPr>
          <p:nvPr>
            <p:ph type="title"/>
          </p:nvPr>
        </p:nvSpPr>
        <p:spPr>
          <a:xfrm>
            <a:off x="407671" y="60818"/>
            <a:ext cx="4608210" cy="1028700"/>
          </a:xfrm>
        </p:spPr>
        <p:txBody>
          <a:bodyPr/>
          <a:lstStyle/>
          <a:p>
            <a:r>
              <a:rPr lang="zh-CN" altLang="en-US" sz="4320" b="1" dirty="0">
                <a:solidFill>
                  <a:schemeClr val="tx1"/>
                </a:solidFill>
                <a:latin typeface="Microsoft YaHei" panose="020B0503020204020204" pitchFamily="34" charset="-122"/>
                <a:ea typeface="Microsoft YaHei" panose="020B0503020204020204" pitchFamily="34" charset="-122"/>
              </a:rPr>
              <a:t>实验二：图像插值</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0894B93-153F-EDC5-F732-21334151FA84}"/>
                  </a:ext>
                </a:extLst>
              </p:cNvPr>
              <p:cNvSpPr txBox="1"/>
              <p:nvPr>
                <p:custDataLst>
                  <p:tags r:id="rId2"/>
                </p:custDataLst>
              </p:nvPr>
            </p:nvSpPr>
            <p:spPr>
              <a:xfrm>
                <a:off x="622934" y="1734330"/>
                <a:ext cx="11017682" cy="2241960"/>
              </a:xfrm>
              <a:prstGeom prst="rect">
                <a:avLst/>
              </a:prstGeom>
              <a:noFill/>
            </p:spPr>
            <p:txBody>
              <a:bodyPr wrap="square" rtlCol="0" anchor="t">
                <a:spAutoFit/>
              </a:bodyPr>
              <a:lstStyle/>
              <a:p>
                <a:pPr marL="342900" indent="-342900">
                  <a:lnSpc>
                    <a:spcPct val="150000"/>
                  </a:lnSpc>
                  <a:buClr>
                    <a:srgbClr val="D34817"/>
                  </a:buClr>
                  <a:buFont typeface="Wingdings" panose="05000000000000000000" charset="0"/>
                  <a:buChar char=""/>
                </a:pPr>
                <a:r>
                  <a:rPr kumimoji="1" lang="zh-CN" altLang="en-US" sz="2400" dirty="0">
                    <a:solidFill>
                      <a:srgbClr val="242424"/>
                    </a:solidFill>
                    <a:latin typeface="Times New Roman" panose="02020603050405020304" pitchFamily="18" charset="0"/>
                    <a:ea typeface="Microsoft YaHei" panose="020B0503020204020204" pitchFamily="34" charset="-122"/>
                    <a:cs typeface="Times New Roman" panose="02020603050405020304" pitchFamily="18" charset="0"/>
                    <a:sym typeface="+mn-ea"/>
                  </a:rPr>
                  <a:t>最近邻</a:t>
                </a:r>
                <a:r>
                  <a:rPr kumimoji="1" lang="zh-CN" altLang="en-US" sz="2400" dirty="0">
                    <a:latin typeface="Microsoft YaHei" panose="020B0503020204020204" pitchFamily="34" charset="-122"/>
                    <a:ea typeface="Microsoft YaHei" panose="020B0503020204020204" pitchFamily="34" charset="-122"/>
                    <a:cs typeface="微软雅黑" charset="0"/>
                    <a:sym typeface="+mn-ea"/>
                  </a:rPr>
                  <a:t>像素插值算法又称为零阶插值算法，即令插值后的图像像素的值等于距它最近的输入像素的值，最近邻像素插值算法的基本插值公式如下：</a:t>
                </a:r>
                <a:endParaRPr kumimoji="1" lang="en-US" altLang="zh-CN" sz="2400" dirty="0">
                  <a:latin typeface="Microsoft YaHei" panose="020B0503020204020204" pitchFamily="34" charset="-122"/>
                  <a:ea typeface="Microsoft YaHei" panose="020B0503020204020204" pitchFamily="34" charset="-122"/>
                  <a:cs typeface="微软雅黑" charset="0"/>
                  <a:sym typeface="+mn-ea"/>
                </a:endParaRPr>
              </a:p>
              <a:p>
                <a:pPr>
                  <a:lnSpc>
                    <a:spcPct val="150000"/>
                  </a:lnSpc>
                  <a:buClr>
                    <a:srgbClr val="D34817"/>
                  </a:buClr>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ea typeface="微软雅黑" charset="0"/>
                              <a:cs typeface="微软雅黑" charset="0"/>
                              <a:sym typeface="+mn-ea"/>
                            </a:rPr>
                          </m:ctrlPr>
                        </m:sSubPr>
                        <m:e>
                          <m:r>
                            <a:rPr lang="en-US" altLang="zh-CN" sz="2400" b="0" i="1" smtClean="0">
                              <a:latin typeface="Cambria Math" panose="02040503050406030204" pitchFamily="18" charset="0"/>
                              <a:ea typeface="微软雅黑" charset="0"/>
                              <a:cs typeface="微软雅黑" charset="0"/>
                              <a:sym typeface="+mn-ea"/>
                            </a:rPr>
                            <m:t>𝐼</m:t>
                          </m:r>
                        </m:e>
                        <m:sub>
                          <m:r>
                            <a:rPr lang="en-US" altLang="zh-CN" sz="2400" b="0" i="1" smtClean="0">
                              <a:latin typeface="Cambria Math" panose="02040503050406030204" pitchFamily="18" charset="0"/>
                              <a:ea typeface="微软雅黑" charset="0"/>
                              <a:cs typeface="微软雅黑" charset="0"/>
                              <a:sym typeface="+mn-ea"/>
                            </a:rPr>
                            <m:t>h</m:t>
                          </m:r>
                        </m:sub>
                      </m:sSub>
                      <m:d>
                        <m:dPr>
                          <m:ctrlPr>
                            <a:rPr lang="en-US" altLang="zh-CN" sz="2400" b="0" i="1" smtClean="0">
                              <a:latin typeface="Cambria Math" panose="02040503050406030204" pitchFamily="18" charset="0"/>
                              <a:ea typeface="微软雅黑" charset="0"/>
                              <a:cs typeface="微软雅黑" charset="0"/>
                              <a:sym typeface="+mn-ea"/>
                            </a:rPr>
                          </m:ctrlPr>
                        </m:dPr>
                        <m:e>
                          <m:r>
                            <a:rPr lang="en-US" altLang="zh-CN" sz="2400" b="0" i="1" smtClean="0">
                              <a:latin typeface="Cambria Math" panose="02040503050406030204" pitchFamily="18" charset="0"/>
                              <a:ea typeface="微软雅黑" charset="0"/>
                              <a:cs typeface="微软雅黑" charset="0"/>
                              <a:sym typeface="+mn-ea"/>
                            </a:rPr>
                            <m:t>𝑖</m:t>
                          </m:r>
                          <m:r>
                            <a:rPr lang="en-US" altLang="zh-CN" sz="2400" b="0" i="1" smtClean="0">
                              <a:latin typeface="Cambria Math" panose="02040503050406030204" pitchFamily="18" charset="0"/>
                              <a:ea typeface="微软雅黑" charset="0"/>
                              <a:cs typeface="微软雅黑" charset="0"/>
                              <a:sym typeface="+mn-ea"/>
                            </a:rPr>
                            <m:t>+</m:t>
                          </m:r>
                          <m:r>
                            <a:rPr lang="en-US" altLang="zh-CN" sz="2400" b="0" i="1" smtClean="0">
                              <a:latin typeface="Cambria Math" panose="02040503050406030204" pitchFamily="18" charset="0"/>
                              <a:ea typeface="微软雅黑" charset="0"/>
                              <a:cs typeface="微软雅黑" charset="0"/>
                              <a:sym typeface="+mn-ea"/>
                            </a:rPr>
                            <m:t>𝑢</m:t>
                          </m:r>
                          <m:r>
                            <a:rPr lang="en-US" altLang="zh-CN" sz="2400" b="0" i="1" smtClean="0">
                              <a:latin typeface="Cambria Math" panose="02040503050406030204" pitchFamily="18" charset="0"/>
                              <a:ea typeface="微软雅黑" charset="0"/>
                              <a:cs typeface="微软雅黑" charset="0"/>
                              <a:sym typeface="+mn-ea"/>
                            </a:rPr>
                            <m:t>,</m:t>
                          </m:r>
                          <m:r>
                            <a:rPr lang="en-US" altLang="zh-CN" sz="2400" b="0" i="1" smtClean="0">
                              <a:latin typeface="Cambria Math" panose="02040503050406030204" pitchFamily="18" charset="0"/>
                              <a:ea typeface="微软雅黑" charset="0"/>
                              <a:cs typeface="微软雅黑" charset="0"/>
                              <a:sym typeface="+mn-ea"/>
                            </a:rPr>
                            <m:t>𝑗</m:t>
                          </m:r>
                          <m:r>
                            <a:rPr lang="en-US" altLang="zh-CN" sz="2400" b="0" i="1" smtClean="0">
                              <a:latin typeface="Cambria Math" panose="02040503050406030204" pitchFamily="18" charset="0"/>
                              <a:ea typeface="微软雅黑" charset="0"/>
                              <a:cs typeface="微软雅黑" charset="0"/>
                              <a:sym typeface="+mn-ea"/>
                            </a:rPr>
                            <m:t>+</m:t>
                          </m:r>
                          <m:r>
                            <a:rPr lang="en-US" altLang="zh-CN" sz="2400" b="0" i="1" smtClean="0">
                              <a:latin typeface="Cambria Math" panose="02040503050406030204" pitchFamily="18" charset="0"/>
                              <a:ea typeface="微软雅黑" charset="0"/>
                              <a:cs typeface="微软雅黑" charset="0"/>
                              <a:sym typeface="+mn-ea"/>
                            </a:rPr>
                            <m:t>𝑣</m:t>
                          </m:r>
                        </m:e>
                      </m:d>
                      <m:r>
                        <a:rPr lang="en-US" altLang="zh-CN" sz="2400" b="0" i="1" smtClean="0">
                          <a:latin typeface="Cambria Math" panose="02040503050406030204" pitchFamily="18" charset="0"/>
                          <a:ea typeface="微软雅黑" charset="0"/>
                          <a:cs typeface="微软雅黑" charset="0"/>
                          <a:sym typeface="+mn-ea"/>
                        </a:rPr>
                        <m:t>=</m:t>
                      </m:r>
                      <m:sSub>
                        <m:sSubPr>
                          <m:ctrlPr>
                            <a:rPr lang="en-US" altLang="zh-CN" sz="2400" b="0" i="1" smtClean="0">
                              <a:latin typeface="Cambria Math" panose="02040503050406030204" pitchFamily="18" charset="0"/>
                              <a:ea typeface="微软雅黑" charset="0"/>
                              <a:cs typeface="微软雅黑" charset="0"/>
                              <a:sym typeface="+mn-ea"/>
                            </a:rPr>
                          </m:ctrlPr>
                        </m:sSubPr>
                        <m:e>
                          <m:r>
                            <a:rPr lang="en-US" altLang="zh-CN" sz="2400" b="0" i="1" smtClean="0">
                              <a:latin typeface="Cambria Math" panose="02040503050406030204" pitchFamily="18" charset="0"/>
                              <a:ea typeface="微软雅黑" charset="0"/>
                              <a:cs typeface="微软雅黑" charset="0"/>
                              <a:sym typeface="+mn-ea"/>
                            </a:rPr>
                            <m:t>𝐼</m:t>
                          </m:r>
                        </m:e>
                        <m:sub>
                          <m:r>
                            <a:rPr lang="en-US" altLang="zh-CN" sz="2400" b="0" i="1" smtClean="0">
                              <a:latin typeface="Cambria Math" panose="02040503050406030204" pitchFamily="18" charset="0"/>
                              <a:ea typeface="微软雅黑" charset="0"/>
                              <a:cs typeface="微软雅黑" charset="0"/>
                              <a:sym typeface="+mn-ea"/>
                            </a:rPr>
                            <m:t>𝑙</m:t>
                          </m:r>
                        </m:sub>
                      </m:sSub>
                      <m:r>
                        <a:rPr lang="en-US" altLang="zh-CN" sz="2400" b="0" i="1" smtClean="0">
                          <a:latin typeface="Cambria Math" panose="02040503050406030204" pitchFamily="18" charset="0"/>
                          <a:ea typeface="微软雅黑" charset="0"/>
                          <a:cs typeface="微软雅黑" charset="0"/>
                          <a:sym typeface="+mn-ea"/>
                        </a:rPr>
                        <m:t>(</m:t>
                      </m:r>
                      <m:r>
                        <a:rPr lang="en-US" altLang="zh-CN" sz="2400" b="0" i="1" smtClean="0">
                          <a:latin typeface="Cambria Math" panose="02040503050406030204" pitchFamily="18" charset="0"/>
                          <a:ea typeface="微软雅黑" charset="0"/>
                          <a:cs typeface="微软雅黑" charset="0"/>
                          <a:sym typeface="+mn-ea"/>
                        </a:rPr>
                        <m:t>𝑖</m:t>
                      </m:r>
                      <m:r>
                        <a:rPr lang="en-US" altLang="zh-CN" sz="2400" b="0" i="1" smtClean="0">
                          <a:latin typeface="Cambria Math" panose="02040503050406030204" pitchFamily="18" charset="0"/>
                          <a:ea typeface="微软雅黑" charset="0"/>
                          <a:cs typeface="微软雅黑" charset="0"/>
                          <a:sym typeface="+mn-ea"/>
                        </a:rPr>
                        <m:t>,</m:t>
                      </m:r>
                      <m:r>
                        <a:rPr lang="en-US" altLang="zh-CN" sz="2400" b="0" i="1" smtClean="0">
                          <a:latin typeface="Cambria Math" panose="02040503050406030204" pitchFamily="18" charset="0"/>
                          <a:ea typeface="微软雅黑" charset="0"/>
                          <a:cs typeface="微软雅黑" charset="0"/>
                          <a:sym typeface="+mn-ea"/>
                        </a:rPr>
                        <m:t>𝑗</m:t>
                      </m:r>
                      <m:r>
                        <a:rPr lang="en-US" altLang="zh-CN" sz="2400" b="0" i="1" smtClean="0">
                          <a:latin typeface="Cambria Math" panose="02040503050406030204" pitchFamily="18" charset="0"/>
                          <a:ea typeface="微软雅黑" charset="0"/>
                          <a:cs typeface="微软雅黑" charset="0"/>
                          <a:sym typeface="+mn-ea"/>
                        </a:rPr>
                        <m:t>)</m:t>
                      </m:r>
                    </m:oMath>
                  </m:oMathPara>
                </a14:m>
                <a:endParaRPr lang="zh-CN" altLang="en-US" sz="2400" dirty="0">
                  <a:latin typeface="微软雅黑" charset="0"/>
                  <a:ea typeface="微软雅黑" charset="0"/>
                  <a:cs typeface="微软雅黑" charset="0"/>
                  <a:sym typeface="+mn-ea"/>
                </a:endParaRPr>
              </a:p>
              <a:p>
                <a:pPr marL="342900" indent="-342900">
                  <a:lnSpc>
                    <a:spcPct val="150000"/>
                  </a:lnSpc>
                  <a:buClr>
                    <a:srgbClr val="D34817"/>
                  </a:buClr>
                  <a:buFont typeface="Wingdings" panose="05000000000000000000" charset="0"/>
                  <a:buChar char=""/>
                </a:pPr>
                <a:endPar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D0894B93-153F-EDC5-F732-21334151FA84}"/>
                  </a:ext>
                </a:extLst>
              </p:cNvPr>
              <p:cNvSpPr txBox="1">
                <a:spLocks noRot="1" noChangeAspect="1" noMove="1" noResize="1" noEditPoints="1" noAdjustHandles="1" noChangeArrowheads="1" noChangeShapeType="1" noTextEdit="1"/>
              </p:cNvSpPr>
              <p:nvPr>
                <p:custDataLst>
                  <p:tags r:id="rId5"/>
                </p:custDataLst>
              </p:nvPr>
            </p:nvSpPr>
            <p:spPr>
              <a:xfrm>
                <a:off x="622934" y="1734330"/>
                <a:ext cx="11017682" cy="2241960"/>
              </a:xfrm>
              <a:prstGeom prst="rect">
                <a:avLst/>
              </a:prstGeom>
              <a:blipFill>
                <a:blip r:embed="rId6"/>
                <a:stretch>
                  <a:fillRect l="-690"/>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FB8B8747-439D-C253-DF2F-F1E7DE017CBB}"/>
              </a:ext>
            </a:extLst>
          </p:cNvPr>
          <p:cNvSpPr txBox="1"/>
          <p:nvPr>
            <p:custDataLst>
              <p:tags r:id="rId3"/>
            </p:custDataLst>
          </p:nvPr>
        </p:nvSpPr>
        <p:spPr>
          <a:xfrm>
            <a:off x="610058" y="3494661"/>
            <a:ext cx="10959008" cy="963258"/>
          </a:xfrm>
          <a:prstGeom prst="rect">
            <a:avLst/>
          </a:prstGeom>
          <a:noFill/>
        </p:spPr>
        <p:txBody>
          <a:bodyPr wrap="square" rtlCol="0" anchor="t">
            <a:noAutofit/>
          </a:bodyPr>
          <a:lstStyle/>
          <a:p>
            <a:pPr marL="342900" indent="-342900">
              <a:lnSpc>
                <a:spcPct val="150000"/>
              </a:lnSpc>
              <a:buClr>
                <a:srgbClr val="D34817"/>
              </a:buClr>
              <a:buFont typeface="Wingdings" panose="05000000000000000000" charset="0"/>
              <a:buChar char=""/>
            </a:pPr>
            <a:r>
              <a:rPr kumimoji="1" lang="zh-CN" altLang="en-US" sz="2400" dirty="0">
                <a:latin typeface="Microsoft YaHei" panose="020B0503020204020204" pitchFamily="34" charset="-122"/>
                <a:ea typeface="Microsoft YaHei" panose="020B0503020204020204" pitchFamily="34" charset="-122"/>
                <a:cs typeface="微软雅黑" charset="0"/>
                <a:sym typeface="+mn-ea"/>
              </a:rPr>
              <a:t>二维最近邻插值</a:t>
            </a:r>
            <a:endParaRPr kumimoji="1" lang="en-US" altLang="zh-CN" sz="2400" dirty="0"/>
          </a:p>
          <a:p>
            <a:pPr marL="800100" lvl="1" indent="-342900" fontAlgn="auto">
              <a:lnSpc>
                <a:spcPct val="150000"/>
              </a:lnSpc>
              <a:buClr>
                <a:srgbClr val="D34817"/>
              </a:buClr>
              <a:buFont typeface="Arial" panose="020B0604020202090204" pitchFamily="34" charset="0"/>
              <a:buChar char="•"/>
            </a:pPr>
            <a:endParaRPr lang="zh-CN" altLang="en-US" sz="2400" dirty="0">
              <a:latin typeface="微软雅黑" charset="0"/>
              <a:ea typeface="微软雅黑" charset="0"/>
              <a:cs typeface="微软雅黑" charset="0"/>
              <a:sym typeface="+mn-ea"/>
            </a:endParaRPr>
          </a:p>
          <a:p>
            <a:pPr marL="342900" indent="-342900" fontAlgn="auto">
              <a:lnSpc>
                <a:spcPct val="150000"/>
              </a:lnSpc>
              <a:buClr>
                <a:srgbClr val="D34817"/>
              </a:buClr>
              <a:buFont typeface="Wingdings" panose="05000000000000000000" charset="0"/>
              <a:buChar char=""/>
            </a:pPr>
            <a:endParaRPr lang="zh-CN" altLang="en-US" sz="2400" dirty="0">
              <a:latin typeface="微软雅黑" charset="0"/>
              <a:ea typeface="微软雅黑" charset="0"/>
              <a:cs typeface="微软雅黑" charset="0"/>
              <a:sym typeface="+mn-ea"/>
            </a:endParaRPr>
          </a:p>
        </p:txBody>
      </p:sp>
      <p:grpSp>
        <p:nvGrpSpPr>
          <p:cNvPr id="17" name="组合 16">
            <a:extLst>
              <a:ext uri="{FF2B5EF4-FFF2-40B4-BE49-F238E27FC236}">
                <a16:creationId xmlns:a16="http://schemas.microsoft.com/office/drawing/2014/main" id="{B7C83894-7573-D169-CF45-A165FB2FD0EC}"/>
              </a:ext>
            </a:extLst>
          </p:cNvPr>
          <p:cNvGrpSpPr/>
          <p:nvPr/>
        </p:nvGrpSpPr>
        <p:grpSpPr>
          <a:xfrm>
            <a:off x="5159896" y="4072700"/>
            <a:ext cx="5479544" cy="2213030"/>
            <a:chOff x="2829124" y="3603155"/>
            <a:chExt cx="6886793" cy="2803115"/>
          </a:xfrm>
        </p:grpSpPr>
        <p:pic>
          <p:nvPicPr>
            <p:cNvPr id="18" name="图片 17">
              <a:extLst>
                <a:ext uri="{FF2B5EF4-FFF2-40B4-BE49-F238E27FC236}">
                  <a16:creationId xmlns:a16="http://schemas.microsoft.com/office/drawing/2014/main" id="{A1ACF2F9-4797-8D73-24AC-B1A894E19A44}"/>
                </a:ext>
              </a:extLst>
            </p:cNvPr>
            <p:cNvPicPr>
              <a:picLocks noChangeAspect="1"/>
            </p:cNvPicPr>
            <p:nvPr/>
          </p:nvPicPr>
          <p:blipFill>
            <a:blip r:embed="rId7"/>
            <a:stretch>
              <a:fillRect/>
            </a:stretch>
          </p:blipFill>
          <p:spPr>
            <a:xfrm>
              <a:off x="2829124" y="4043380"/>
              <a:ext cx="1447800" cy="1371600"/>
            </a:xfrm>
            <a:prstGeom prst="rect">
              <a:avLst/>
            </a:prstGeom>
          </p:spPr>
        </p:pic>
        <p:sp>
          <p:nvSpPr>
            <p:cNvPr id="19" name="文本框 18">
              <a:extLst>
                <a:ext uri="{FF2B5EF4-FFF2-40B4-BE49-F238E27FC236}">
                  <a16:creationId xmlns:a16="http://schemas.microsoft.com/office/drawing/2014/main" id="{0C20AE27-EF7B-BB9C-09A8-75C8D5B4514B}"/>
                </a:ext>
              </a:extLst>
            </p:cNvPr>
            <p:cNvSpPr txBox="1"/>
            <p:nvPr/>
          </p:nvSpPr>
          <p:spPr>
            <a:xfrm>
              <a:off x="3065193" y="5865747"/>
              <a:ext cx="1624931" cy="538387"/>
            </a:xfrm>
            <a:prstGeom prst="rect">
              <a:avLst/>
            </a:prstGeom>
            <a:noFill/>
          </p:spPr>
          <p:txBody>
            <a:bodyPr wrap="square">
              <a:spAutoFit/>
            </a:bodyPr>
            <a:lstStyle/>
            <a:p>
              <a:r>
                <a:rPr lang="zh-CN" altLang="en-US" sz="2400" dirty="0">
                  <a:latin typeface="Microsoft YaHei" panose="020B0503020204020204" pitchFamily="34" charset="-122"/>
                  <a:ea typeface="Microsoft YaHei" panose="020B0503020204020204" pitchFamily="34" charset="-122"/>
                  <a:cs typeface="Times New Roman" panose="02020603050405020304" pitchFamily="18" charset="0"/>
                </a:rPr>
                <a:t>输入</a:t>
              </a:r>
            </a:p>
          </p:txBody>
        </p:sp>
        <p:sp>
          <p:nvSpPr>
            <p:cNvPr id="20" name="文本框 19">
              <a:extLst>
                <a:ext uri="{FF2B5EF4-FFF2-40B4-BE49-F238E27FC236}">
                  <a16:creationId xmlns:a16="http://schemas.microsoft.com/office/drawing/2014/main" id="{8AFB5410-8FAA-4DE1-6D47-C8EF30ABCE93}"/>
                </a:ext>
              </a:extLst>
            </p:cNvPr>
            <p:cNvSpPr txBox="1"/>
            <p:nvPr/>
          </p:nvSpPr>
          <p:spPr>
            <a:xfrm>
              <a:off x="7691922" y="5867883"/>
              <a:ext cx="2023995" cy="538387"/>
            </a:xfrm>
            <a:prstGeom prst="rect">
              <a:avLst/>
            </a:prstGeom>
            <a:noFill/>
          </p:spPr>
          <p:txBody>
            <a:bodyPr wrap="square">
              <a:spAutoFit/>
            </a:bodyPr>
            <a:lstStyle/>
            <a:p>
              <a:r>
                <a:rPr lang="zh-CN" altLang="en-US" sz="2400" dirty="0">
                  <a:latin typeface="Microsoft YaHei" panose="020B0503020204020204" pitchFamily="34" charset="-122"/>
                  <a:ea typeface="Microsoft YaHei" panose="020B0503020204020204" pitchFamily="34" charset="-122"/>
                </a:rPr>
                <a:t>输出</a:t>
              </a:r>
            </a:p>
          </p:txBody>
        </p:sp>
        <p:pic>
          <p:nvPicPr>
            <p:cNvPr id="21" name="图片 20">
              <a:extLst>
                <a:ext uri="{FF2B5EF4-FFF2-40B4-BE49-F238E27FC236}">
                  <a16:creationId xmlns:a16="http://schemas.microsoft.com/office/drawing/2014/main" id="{26331F73-C82C-1C01-60A7-161088B7B496}"/>
                </a:ext>
              </a:extLst>
            </p:cNvPr>
            <p:cNvPicPr>
              <a:picLocks noChangeAspect="1"/>
            </p:cNvPicPr>
            <p:nvPr/>
          </p:nvPicPr>
          <p:blipFill>
            <a:blip r:embed="rId8"/>
            <a:stretch>
              <a:fillRect/>
            </a:stretch>
          </p:blipFill>
          <p:spPr>
            <a:xfrm>
              <a:off x="7104112" y="3603155"/>
              <a:ext cx="2222059" cy="2288816"/>
            </a:xfrm>
            <a:prstGeom prst="rect">
              <a:avLst/>
            </a:prstGeom>
          </p:spPr>
        </p:pic>
      </p:grpSp>
    </p:spTree>
    <p:extLst>
      <p:ext uri="{BB962C8B-B14F-4D97-AF65-F5344CB8AC3E}">
        <p14:creationId xmlns:p14="http://schemas.microsoft.com/office/powerpoint/2010/main" val="3107952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9"/>
          <p:cNvSpPr>
            <a:spLocks noGrp="1"/>
          </p:cNvSpPr>
          <p:nvPr>
            <p:ph sz="quarter" idx="1"/>
            <p:custDataLst>
              <p:tags r:id="rId1"/>
            </p:custDataLst>
          </p:nvPr>
        </p:nvSpPr>
        <p:spPr>
          <a:xfrm>
            <a:off x="407670" y="981075"/>
            <a:ext cx="3966845" cy="816610"/>
          </a:xfrm>
        </p:spPr>
        <p:txBody>
          <a:bodyPr/>
          <a:lstStyle/>
          <a:p>
            <a:pPr marL="0" indent="0" latinLnBrk="0">
              <a:lnSpc>
                <a:spcPct val="150000"/>
              </a:lnSpc>
              <a:spcBef>
                <a:spcPts val="600"/>
              </a:spcBef>
              <a:buNone/>
            </a:pPr>
            <a:r>
              <a:rPr lang="zh-CN" altLang="en-US" sz="2880" b="1" dirty="0">
                <a:latin typeface="Microsoft YaHei" panose="020B0503020204020204" pitchFamily="34" charset="-122"/>
                <a:ea typeface="Microsoft YaHei" panose="020B0503020204020204" pitchFamily="34" charset="-122"/>
              </a:rPr>
              <a:t>实验任务一：</a:t>
            </a:r>
          </a:p>
        </p:txBody>
      </p:sp>
      <p:sp>
        <p:nvSpPr>
          <p:cNvPr id="4" name="Date Placeholder 3"/>
          <p:cNvSpPr>
            <a:spLocks noGrp="1"/>
          </p:cNvSpPr>
          <p:nvPr>
            <p:ph type="dt" sz="half" idx="10"/>
          </p:nvPr>
        </p:nvSpPr>
        <p:spPr/>
        <p:txBody>
          <a:bodyPr/>
          <a:lstStyle/>
          <a:p>
            <a:pPr defTabSz="1097280" fontAlgn="base">
              <a:spcBef>
                <a:spcPct val="0"/>
              </a:spcBef>
              <a:spcAft>
                <a:spcPct val="0"/>
              </a:spcAft>
              <a:defRPr/>
            </a:pPr>
            <a:fld id="{7798C240-34E5-4315-A60F-F85A5EE3125A}" type="datetime1">
              <a:rPr lang="zh-CN" altLang="en-US" sz="1600">
                <a:solidFill>
                  <a:srgbClr val="696464"/>
                </a:solidFill>
                <a:latin typeface="Times New Roman" panose="02020503050405090304" pitchFamily="18" charset="0"/>
                <a:ea typeface="宋体" pitchFamily="2" charset="-122"/>
              </a:rPr>
              <a:t>2024/11/28</a:t>
            </a:fld>
            <a:endParaRPr lang="en-US" altLang="zh-CN" sz="1600" dirty="0">
              <a:solidFill>
                <a:srgbClr val="696464"/>
              </a:solidFill>
              <a:latin typeface="Times New Roman" panose="02020503050405090304" pitchFamily="18" charset="0"/>
              <a:ea typeface="宋体" pitchFamily="2" charset="-122"/>
            </a:endParaRPr>
          </a:p>
        </p:txBody>
      </p:sp>
      <p:sp>
        <p:nvSpPr>
          <p:cNvPr id="2" name="Footer Placeholder 4">
            <a:extLst>
              <a:ext uri="{FF2B5EF4-FFF2-40B4-BE49-F238E27FC236}">
                <a16:creationId xmlns:a16="http://schemas.microsoft.com/office/drawing/2014/main" id="{7BBB03E0-1363-8799-F044-6484D0B007C3}"/>
              </a:ext>
            </a:extLst>
          </p:cNvPr>
          <p:cNvSpPr>
            <a:spLocks noGrp="1"/>
          </p:cNvSpPr>
          <p:nvPr>
            <p:ph type="ftr" sz="quarter" idx="11"/>
          </p:nvPr>
        </p:nvSpPr>
        <p:spPr>
          <a:xfrm>
            <a:off x="899353" y="6353810"/>
            <a:ext cx="5283200" cy="457200"/>
          </a:xfrm>
        </p:spPr>
        <p:txBody>
          <a:bodyPr/>
          <a:lstStyle/>
          <a:p>
            <a:pPr defTabSz="1097280" fontAlgn="base">
              <a:spcBef>
                <a:spcPct val="0"/>
              </a:spcBef>
              <a:spcAft>
                <a:spcPct val="0"/>
              </a:spcAft>
              <a:defRPr/>
            </a:pPr>
            <a:r>
              <a:rPr lang="zh-CN" altLang="en-US" sz="1600" dirty="0">
                <a:solidFill>
                  <a:srgbClr val="696464"/>
                </a:solidFill>
                <a:latin typeface="Times New Roman" panose="02020503050405090304" pitchFamily="18" charset="0"/>
                <a:ea typeface="宋体" pitchFamily="2" charset="-122"/>
              </a:rPr>
              <a:t>智能与计算学部</a:t>
            </a:r>
            <a:endParaRPr lang="en-US" altLang="zh-CN" sz="1600" dirty="0">
              <a:solidFill>
                <a:srgbClr val="696464"/>
              </a:solidFill>
              <a:latin typeface="Times New Roman" panose="02020503050405090304" pitchFamily="18" charset="0"/>
              <a:ea typeface="宋体" pitchFamily="2" charset="-122"/>
            </a:endParaRPr>
          </a:p>
        </p:txBody>
      </p:sp>
      <p:sp>
        <p:nvSpPr>
          <p:cNvPr id="6" name="Slide Number Placeholder 5"/>
          <p:cNvSpPr>
            <a:spLocks noGrp="1"/>
          </p:cNvSpPr>
          <p:nvPr>
            <p:ph type="sldNum" sz="quarter" idx="12"/>
          </p:nvPr>
        </p:nvSpPr>
        <p:spPr/>
        <p:txBody>
          <a:bodyPr/>
          <a:lstStyle/>
          <a:p>
            <a:pPr defTabSz="1097280" fontAlgn="base">
              <a:spcBef>
                <a:spcPct val="0"/>
              </a:spcBef>
              <a:spcAft>
                <a:spcPct val="0"/>
              </a:spcAft>
              <a:defRPr/>
            </a:pPr>
            <a:fld id="{BD75371B-78B0-4DB1-8223-90A7C34FE8C5}" type="slidenum">
              <a:rPr lang="en-US" altLang="zh-CN" sz="1600">
                <a:latin typeface="Franklin Gothic Book"/>
                <a:ea typeface="幼圆" pitchFamily="49" charset="-122"/>
              </a:rPr>
              <a:t>2</a:t>
            </a:fld>
            <a:endParaRPr lang="en-US" altLang="zh-CN" sz="1600" dirty="0">
              <a:latin typeface="Franklin Gothic Book"/>
              <a:ea typeface="幼圆" pitchFamily="49" charset="-122"/>
            </a:endParaRPr>
          </a:p>
        </p:txBody>
      </p:sp>
      <p:sp>
        <p:nvSpPr>
          <p:cNvPr id="15" name="文本框 14"/>
          <p:cNvSpPr txBox="1"/>
          <p:nvPr>
            <p:custDataLst>
              <p:tags r:id="rId2"/>
            </p:custDataLst>
          </p:nvPr>
        </p:nvSpPr>
        <p:spPr>
          <a:xfrm>
            <a:off x="622934" y="1645874"/>
            <a:ext cx="10873666" cy="1135054"/>
          </a:xfrm>
          <a:prstGeom prst="rect">
            <a:avLst/>
          </a:prstGeom>
          <a:noFill/>
        </p:spPr>
        <p:txBody>
          <a:bodyPr wrap="square" rtlCol="0" anchor="t">
            <a:spAutoFit/>
          </a:bodyPr>
          <a:lstStyle/>
          <a:p>
            <a:pPr marL="342900" indent="-342900" fontAlgn="auto">
              <a:lnSpc>
                <a:spcPct val="150000"/>
              </a:lnSpc>
              <a:buClr>
                <a:srgbClr val="D34817"/>
              </a:buClr>
              <a:buFont typeface="Wingdings" panose="05000000000000000000" charset="0"/>
              <a:buChar char=""/>
            </a:pPr>
            <a:r>
              <a:rPr lang="zh-CN" altLang="en-US" sz="2400" dirty="0">
                <a:latin typeface="微软雅黑" charset="0"/>
                <a:ea typeface="微软雅黑" charset="0"/>
                <a:cs typeface="微软雅黑" charset="0"/>
                <a:sym typeface="+mn-ea"/>
              </a:rPr>
              <a:t>对原图像进行</a:t>
            </a:r>
            <a:r>
              <a:rPr lang="zh-CN" altLang="en-US" sz="2400" b="1" dirty="0">
                <a:latin typeface="微软雅黑" charset="0"/>
                <a:ea typeface="微软雅黑" charset="0"/>
                <a:cs typeface="微软雅黑" charset="0"/>
                <a:sym typeface="+mn-ea"/>
              </a:rPr>
              <a:t>随机划线破坏</a:t>
            </a:r>
            <a:r>
              <a:rPr lang="zh-CN" altLang="en-US" sz="2400" dirty="0">
                <a:latin typeface="微软雅黑" charset="0"/>
                <a:ea typeface="微软雅黑" charset="0"/>
                <a:cs typeface="微软雅黑" charset="0"/>
                <a:sym typeface="+mn-ea"/>
              </a:rPr>
              <a:t>，用图像插值方法恢复被破坏的像素，分别使用最近邻、双线性和</a:t>
            </a:r>
            <a:r>
              <a:rPr lang="en-US" altLang="zh-CN" sz="2400" dirty="0">
                <a:latin typeface="微软雅黑" charset="0"/>
                <a:ea typeface="微软雅黑" charset="0"/>
                <a:cs typeface="微软雅黑" charset="0"/>
                <a:sym typeface="+mn-ea"/>
              </a:rPr>
              <a:t>RBF</a:t>
            </a:r>
            <a:r>
              <a:rPr lang="zh-CN" altLang="en-US" sz="2400" dirty="0">
                <a:latin typeface="微软雅黑" charset="0"/>
                <a:ea typeface="微软雅黑" charset="0"/>
                <a:cs typeface="微软雅黑" charset="0"/>
                <a:sym typeface="+mn-ea"/>
              </a:rPr>
              <a:t>插值算法。</a:t>
            </a:r>
          </a:p>
        </p:txBody>
      </p:sp>
      <p:sp>
        <p:nvSpPr>
          <p:cNvPr id="3" name="Title 1">
            <a:extLst>
              <a:ext uri="{FF2B5EF4-FFF2-40B4-BE49-F238E27FC236}">
                <a16:creationId xmlns:a16="http://schemas.microsoft.com/office/drawing/2014/main" id="{6F98769D-95CF-BCA6-899F-DD2DBA6E4292}"/>
              </a:ext>
            </a:extLst>
          </p:cNvPr>
          <p:cNvSpPr>
            <a:spLocks noGrp="1"/>
          </p:cNvSpPr>
          <p:nvPr>
            <p:ph type="title"/>
          </p:nvPr>
        </p:nvSpPr>
        <p:spPr>
          <a:xfrm>
            <a:off x="407671" y="60818"/>
            <a:ext cx="4608210" cy="1028700"/>
          </a:xfrm>
        </p:spPr>
        <p:txBody>
          <a:bodyPr/>
          <a:lstStyle/>
          <a:p>
            <a:r>
              <a:rPr lang="zh-CN" altLang="en-US" sz="4320" b="1" dirty="0">
                <a:solidFill>
                  <a:schemeClr val="tx1"/>
                </a:solidFill>
                <a:latin typeface="Microsoft YaHei" panose="020B0503020204020204" pitchFamily="34" charset="-122"/>
                <a:ea typeface="Microsoft YaHei" panose="020B0503020204020204" pitchFamily="34" charset="-122"/>
              </a:rPr>
              <a:t>实验二：图像插值</a:t>
            </a:r>
          </a:p>
        </p:txBody>
      </p:sp>
      <p:sp>
        <p:nvSpPr>
          <p:cNvPr id="18" name="文本框 17">
            <a:extLst>
              <a:ext uri="{FF2B5EF4-FFF2-40B4-BE49-F238E27FC236}">
                <a16:creationId xmlns:a16="http://schemas.microsoft.com/office/drawing/2014/main" id="{892CFE5A-44EA-58D6-2B10-C1EDCC4B9E0F}"/>
              </a:ext>
            </a:extLst>
          </p:cNvPr>
          <p:cNvSpPr txBox="1"/>
          <p:nvPr/>
        </p:nvSpPr>
        <p:spPr>
          <a:xfrm>
            <a:off x="576187" y="5347036"/>
            <a:ext cx="646331" cy="369332"/>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原图</a:t>
            </a:r>
          </a:p>
        </p:txBody>
      </p:sp>
      <p:sp>
        <p:nvSpPr>
          <p:cNvPr id="19" name="文本框 18">
            <a:extLst>
              <a:ext uri="{FF2B5EF4-FFF2-40B4-BE49-F238E27FC236}">
                <a16:creationId xmlns:a16="http://schemas.microsoft.com/office/drawing/2014/main" id="{E957540D-30A2-3D0F-D372-D74D44228330}"/>
              </a:ext>
            </a:extLst>
          </p:cNvPr>
          <p:cNvSpPr txBox="1"/>
          <p:nvPr/>
        </p:nvSpPr>
        <p:spPr>
          <a:xfrm>
            <a:off x="4700353" y="5332380"/>
            <a:ext cx="891591" cy="369332"/>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输入图</a:t>
            </a:r>
          </a:p>
        </p:txBody>
      </p:sp>
      <p:sp>
        <p:nvSpPr>
          <p:cNvPr id="20" name="文本框 19">
            <a:extLst>
              <a:ext uri="{FF2B5EF4-FFF2-40B4-BE49-F238E27FC236}">
                <a16:creationId xmlns:a16="http://schemas.microsoft.com/office/drawing/2014/main" id="{6D5DE2F0-5790-8472-ABCE-2EAC155C8A37}"/>
              </a:ext>
            </a:extLst>
          </p:cNvPr>
          <p:cNvSpPr txBox="1"/>
          <p:nvPr/>
        </p:nvSpPr>
        <p:spPr>
          <a:xfrm>
            <a:off x="6555044" y="5342964"/>
            <a:ext cx="1338828" cy="369332"/>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最近邻插值</a:t>
            </a:r>
          </a:p>
        </p:txBody>
      </p:sp>
      <p:sp>
        <p:nvSpPr>
          <p:cNvPr id="21" name="文本框 20">
            <a:extLst>
              <a:ext uri="{FF2B5EF4-FFF2-40B4-BE49-F238E27FC236}">
                <a16:creationId xmlns:a16="http://schemas.microsoft.com/office/drawing/2014/main" id="{4F17BDCC-44DE-E8D7-F775-79BEF0526A81}"/>
              </a:ext>
            </a:extLst>
          </p:cNvPr>
          <p:cNvSpPr txBox="1"/>
          <p:nvPr/>
        </p:nvSpPr>
        <p:spPr>
          <a:xfrm>
            <a:off x="8642807" y="5342964"/>
            <a:ext cx="1338828" cy="369332"/>
          </a:xfrm>
          <a:prstGeom prst="rect">
            <a:avLst/>
          </a:prstGeom>
          <a:noFill/>
        </p:spPr>
        <p:txBody>
          <a:bodyPr wrap="none" rtlCol="0">
            <a:spAutoFit/>
          </a:bodyPr>
          <a:lstStyle/>
          <a:p>
            <a:r>
              <a:rPr kumimoji="1" lang="zh-CN" altLang="en-US" b="1" dirty="0">
                <a:latin typeface="Microsoft YaHei" panose="020B0503020204020204" pitchFamily="34" charset="-122"/>
                <a:ea typeface="Microsoft YaHei" panose="020B0503020204020204" pitchFamily="34" charset="-122"/>
              </a:rPr>
              <a:t>双线性插值</a:t>
            </a:r>
          </a:p>
        </p:txBody>
      </p:sp>
      <p:sp>
        <p:nvSpPr>
          <p:cNvPr id="22" name="文本框 21">
            <a:extLst>
              <a:ext uri="{FF2B5EF4-FFF2-40B4-BE49-F238E27FC236}">
                <a16:creationId xmlns:a16="http://schemas.microsoft.com/office/drawing/2014/main" id="{EAB5A0E1-9BC4-AAF6-3CEF-C950F0D47865}"/>
              </a:ext>
            </a:extLst>
          </p:cNvPr>
          <p:cNvSpPr txBox="1"/>
          <p:nvPr/>
        </p:nvSpPr>
        <p:spPr>
          <a:xfrm>
            <a:off x="10633418" y="5321132"/>
            <a:ext cx="1093569" cy="369332"/>
          </a:xfrm>
          <a:prstGeom prst="rect">
            <a:avLst/>
          </a:prstGeom>
          <a:noFill/>
        </p:spPr>
        <p:txBody>
          <a:bodyPr wrap="none" rtlCol="0">
            <a:spAutoFit/>
          </a:bodyPr>
          <a:lstStyle/>
          <a:p>
            <a:r>
              <a:rPr kumimoji="1" lang="en-US" altLang="zh-CN" b="1" dirty="0">
                <a:latin typeface="Microsoft YaHei" panose="020B0503020204020204" pitchFamily="34" charset="-122"/>
                <a:ea typeface="Microsoft YaHei" panose="020B0503020204020204" pitchFamily="34" charset="-122"/>
              </a:rPr>
              <a:t>RBF</a:t>
            </a:r>
            <a:r>
              <a:rPr kumimoji="1" lang="zh-CN" altLang="en-US" b="1" dirty="0">
                <a:latin typeface="Microsoft YaHei" panose="020B0503020204020204" pitchFamily="34" charset="-122"/>
                <a:ea typeface="Microsoft YaHei" panose="020B0503020204020204" pitchFamily="34" charset="-122"/>
              </a:rPr>
              <a:t>插值</a:t>
            </a:r>
          </a:p>
        </p:txBody>
      </p:sp>
      <p:sp>
        <p:nvSpPr>
          <p:cNvPr id="8" name="文本框 7">
            <a:extLst>
              <a:ext uri="{FF2B5EF4-FFF2-40B4-BE49-F238E27FC236}">
                <a16:creationId xmlns:a16="http://schemas.microsoft.com/office/drawing/2014/main" id="{BF905448-805C-71D3-53C0-43D0DB445041}"/>
              </a:ext>
            </a:extLst>
          </p:cNvPr>
          <p:cNvSpPr txBox="1"/>
          <p:nvPr/>
        </p:nvSpPr>
        <p:spPr>
          <a:xfrm>
            <a:off x="2567608" y="5348967"/>
            <a:ext cx="806631" cy="369332"/>
          </a:xfrm>
          <a:prstGeom prst="rect">
            <a:avLst/>
          </a:prstGeom>
          <a:noFill/>
        </p:spPr>
        <p:txBody>
          <a:bodyPr wrap="none" rtlCol="0">
            <a:spAutoFit/>
          </a:bodyPr>
          <a:lstStyle/>
          <a:p>
            <a:r>
              <a:rPr kumimoji="1" lang="en-US" altLang="zh-CN" b="1" dirty="0">
                <a:latin typeface="Microsoft YaHei" panose="020B0503020204020204" pitchFamily="34" charset="-122"/>
                <a:ea typeface="Microsoft YaHei" panose="020B0503020204020204" pitchFamily="34" charset="-122"/>
              </a:rPr>
              <a:t>Mask</a:t>
            </a:r>
            <a:endParaRPr kumimoji="1" lang="zh-CN" altLang="en-US" b="1" dirty="0">
              <a:latin typeface="Microsoft YaHei" panose="020B0503020204020204" pitchFamily="34" charset="-122"/>
              <a:ea typeface="Microsoft YaHei" panose="020B0503020204020204" pitchFamily="34" charset="-122"/>
            </a:endParaRPr>
          </a:p>
        </p:txBody>
      </p:sp>
      <p:grpSp>
        <p:nvGrpSpPr>
          <p:cNvPr id="14" name="组合 13">
            <a:extLst>
              <a:ext uri="{FF2B5EF4-FFF2-40B4-BE49-F238E27FC236}">
                <a16:creationId xmlns:a16="http://schemas.microsoft.com/office/drawing/2014/main" id="{F667E474-5697-DE18-DF63-A7B8CD1CF73A}"/>
              </a:ext>
            </a:extLst>
          </p:cNvPr>
          <p:cNvGrpSpPr/>
          <p:nvPr/>
        </p:nvGrpSpPr>
        <p:grpSpPr>
          <a:xfrm>
            <a:off x="0" y="3177598"/>
            <a:ext cx="12192000" cy="2066836"/>
            <a:chOff x="46870" y="3314430"/>
            <a:chExt cx="10692597" cy="1774726"/>
          </a:xfrm>
        </p:grpSpPr>
        <p:pic>
          <p:nvPicPr>
            <p:cNvPr id="12" name="图片 11">
              <a:extLst>
                <a:ext uri="{FF2B5EF4-FFF2-40B4-BE49-F238E27FC236}">
                  <a16:creationId xmlns:a16="http://schemas.microsoft.com/office/drawing/2014/main" id="{DD291739-F5E7-1510-DE43-4A065B30574C}"/>
                </a:ext>
              </a:extLst>
            </p:cNvPr>
            <p:cNvPicPr>
              <a:picLocks noChangeAspect="1"/>
            </p:cNvPicPr>
            <p:nvPr/>
          </p:nvPicPr>
          <p:blipFill>
            <a:blip r:embed="rId4"/>
            <a:stretch>
              <a:fillRect/>
            </a:stretch>
          </p:blipFill>
          <p:spPr>
            <a:xfrm>
              <a:off x="46870" y="3314430"/>
              <a:ext cx="1774726" cy="1774726"/>
            </a:xfrm>
            <a:prstGeom prst="rect">
              <a:avLst/>
            </a:prstGeom>
          </p:spPr>
        </p:pic>
        <p:pic>
          <p:nvPicPr>
            <p:cNvPr id="7" name="图片 6" descr="女人戴着帽子&#10;&#10;描述已自动生成">
              <a:extLst>
                <a:ext uri="{FF2B5EF4-FFF2-40B4-BE49-F238E27FC236}">
                  <a16:creationId xmlns:a16="http://schemas.microsoft.com/office/drawing/2014/main" id="{C789682E-2816-57E2-4799-6A10139F9D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40563" y="3314430"/>
              <a:ext cx="1774726" cy="1774726"/>
            </a:xfrm>
            <a:prstGeom prst="rect">
              <a:avLst/>
            </a:prstGeom>
          </p:spPr>
        </p:pic>
        <p:pic>
          <p:nvPicPr>
            <p:cNvPr id="23" name="图片 22">
              <a:extLst>
                <a:ext uri="{FF2B5EF4-FFF2-40B4-BE49-F238E27FC236}">
                  <a16:creationId xmlns:a16="http://schemas.microsoft.com/office/drawing/2014/main" id="{98E66ED9-B871-EC18-2941-C13EAB312466}"/>
                </a:ext>
              </a:extLst>
            </p:cNvPr>
            <p:cNvPicPr>
              <a:picLocks noChangeAspect="1"/>
            </p:cNvPicPr>
            <p:nvPr/>
          </p:nvPicPr>
          <p:blipFill>
            <a:blip r:embed="rId6"/>
            <a:stretch>
              <a:fillRect/>
            </a:stretch>
          </p:blipFill>
          <p:spPr>
            <a:xfrm>
              <a:off x="1816760" y="3314430"/>
              <a:ext cx="1788541" cy="1774725"/>
            </a:xfrm>
            <a:prstGeom prst="rect">
              <a:avLst/>
            </a:prstGeom>
          </p:spPr>
        </p:pic>
        <p:pic>
          <p:nvPicPr>
            <p:cNvPr id="25" name="图片 24" descr="女人戴着帽子&#10;&#10;描述已自动生成">
              <a:extLst>
                <a:ext uri="{FF2B5EF4-FFF2-40B4-BE49-F238E27FC236}">
                  <a16:creationId xmlns:a16="http://schemas.microsoft.com/office/drawing/2014/main" id="{B2AB34AC-B16E-479B-207A-B7760AF570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15289" y="3314430"/>
              <a:ext cx="1774726" cy="1774726"/>
            </a:xfrm>
            <a:prstGeom prst="rect">
              <a:avLst/>
            </a:prstGeom>
          </p:spPr>
        </p:pic>
        <p:pic>
          <p:nvPicPr>
            <p:cNvPr id="9" name="图片 8" descr="女人戴着帽子&#10;&#10;描述已自动生成">
              <a:extLst>
                <a:ext uri="{FF2B5EF4-FFF2-40B4-BE49-F238E27FC236}">
                  <a16:creationId xmlns:a16="http://schemas.microsoft.com/office/drawing/2014/main" id="{2B4D840D-EB45-34AE-4E90-3C058264991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90671" y="3314430"/>
              <a:ext cx="1774726" cy="1774726"/>
            </a:xfrm>
            <a:prstGeom prst="rect">
              <a:avLst/>
            </a:prstGeom>
          </p:spPr>
        </p:pic>
        <p:pic>
          <p:nvPicPr>
            <p:cNvPr id="13" name="图片 12">
              <a:extLst>
                <a:ext uri="{FF2B5EF4-FFF2-40B4-BE49-F238E27FC236}">
                  <a16:creationId xmlns:a16="http://schemas.microsoft.com/office/drawing/2014/main" id="{C210C29B-FE2F-6F90-0FD0-7C0EE4893133}"/>
                </a:ext>
              </a:extLst>
            </p:cNvPr>
            <p:cNvPicPr>
              <a:picLocks noChangeAspect="1"/>
            </p:cNvPicPr>
            <p:nvPr/>
          </p:nvPicPr>
          <p:blipFill>
            <a:blip r:embed="rId4"/>
            <a:stretch>
              <a:fillRect/>
            </a:stretch>
          </p:blipFill>
          <p:spPr>
            <a:xfrm>
              <a:off x="8964741" y="3314430"/>
              <a:ext cx="1774726" cy="1774726"/>
            </a:xfrm>
            <a:prstGeom prst="rect">
              <a:avLst/>
            </a:prstGeom>
          </p:spPr>
        </p:pic>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C39697-D0E6-0260-FECC-C6664F231C6C}"/>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87FC3A36-3864-BC2C-01CB-8A3B4B43D269}"/>
              </a:ext>
            </a:extLst>
          </p:cNvPr>
          <p:cNvSpPr>
            <a:spLocks noGrp="1"/>
          </p:cNvSpPr>
          <p:nvPr>
            <p:ph type="dt" sz="half" idx="10"/>
          </p:nvPr>
        </p:nvSpPr>
        <p:spPr/>
        <p:txBody>
          <a:bodyPr/>
          <a:lstStyle/>
          <a:p>
            <a:pPr defTabSz="1097280" fontAlgn="base">
              <a:spcBef>
                <a:spcPct val="0"/>
              </a:spcBef>
              <a:spcAft>
                <a:spcPct val="0"/>
              </a:spcAft>
              <a:defRPr/>
            </a:pPr>
            <a:fld id="{7798C240-34E5-4315-A60F-F85A5EE3125A}" type="datetime1">
              <a:rPr lang="zh-CN" altLang="en-US" sz="1600">
                <a:solidFill>
                  <a:srgbClr val="696464"/>
                </a:solidFill>
                <a:latin typeface="Times New Roman" panose="02020503050405090304" pitchFamily="18" charset="0"/>
                <a:ea typeface="宋体" pitchFamily="2" charset="-122"/>
              </a:rPr>
              <a:t>2024/11/28</a:t>
            </a:fld>
            <a:endParaRPr lang="en-US" altLang="zh-CN" sz="1600" dirty="0">
              <a:solidFill>
                <a:srgbClr val="696464"/>
              </a:solidFill>
              <a:latin typeface="Times New Roman" panose="02020503050405090304" pitchFamily="18" charset="0"/>
              <a:ea typeface="宋体" pitchFamily="2" charset="-122"/>
            </a:endParaRPr>
          </a:p>
        </p:txBody>
      </p:sp>
      <p:sp>
        <p:nvSpPr>
          <p:cNvPr id="2" name="Footer Placeholder 4">
            <a:extLst>
              <a:ext uri="{FF2B5EF4-FFF2-40B4-BE49-F238E27FC236}">
                <a16:creationId xmlns:a16="http://schemas.microsoft.com/office/drawing/2014/main" id="{EE1B5137-D699-01FC-F889-1EBACE9561AB}"/>
              </a:ext>
            </a:extLst>
          </p:cNvPr>
          <p:cNvSpPr>
            <a:spLocks noGrp="1"/>
          </p:cNvSpPr>
          <p:nvPr>
            <p:ph type="ftr" sz="quarter" idx="11"/>
          </p:nvPr>
        </p:nvSpPr>
        <p:spPr>
          <a:xfrm>
            <a:off x="899353" y="6353810"/>
            <a:ext cx="5283200" cy="457200"/>
          </a:xfrm>
        </p:spPr>
        <p:txBody>
          <a:bodyPr/>
          <a:lstStyle/>
          <a:p>
            <a:pPr defTabSz="1097280" fontAlgn="base">
              <a:spcBef>
                <a:spcPct val="0"/>
              </a:spcBef>
              <a:spcAft>
                <a:spcPct val="0"/>
              </a:spcAft>
              <a:defRPr/>
            </a:pPr>
            <a:r>
              <a:rPr lang="zh-CN" altLang="en-US" sz="1600" dirty="0">
                <a:solidFill>
                  <a:srgbClr val="696464"/>
                </a:solidFill>
                <a:latin typeface="Times New Roman" panose="02020503050405090304" pitchFamily="18" charset="0"/>
                <a:ea typeface="宋体" pitchFamily="2" charset="-122"/>
              </a:rPr>
              <a:t>智能与计算学部</a:t>
            </a:r>
            <a:endParaRPr lang="en-US" altLang="zh-CN" sz="1600" dirty="0">
              <a:solidFill>
                <a:srgbClr val="696464"/>
              </a:solidFill>
              <a:latin typeface="Times New Roman" panose="02020503050405090304" pitchFamily="18" charset="0"/>
              <a:ea typeface="宋体" pitchFamily="2" charset="-122"/>
            </a:endParaRPr>
          </a:p>
        </p:txBody>
      </p:sp>
      <p:sp>
        <p:nvSpPr>
          <p:cNvPr id="6" name="Slide Number Placeholder 5">
            <a:extLst>
              <a:ext uri="{FF2B5EF4-FFF2-40B4-BE49-F238E27FC236}">
                <a16:creationId xmlns:a16="http://schemas.microsoft.com/office/drawing/2014/main" id="{7DA47133-ABEB-951F-186F-CA9D5506658C}"/>
              </a:ext>
            </a:extLst>
          </p:cNvPr>
          <p:cNvSpPr>
            <a:spLocks noGrp="1"/>
          </p:cNvSpPr>
          <p:nvPr>
            <p:ph type="sldNum" sz="quarter" idx="12"/>
          </p:nvPr>
        </p:nvSpPr>
        <p:spPr/>
        <p:txBody>
          <a:bodyPr/>
          <a:lstStyle/>
          <a:p>
            <a:pPr defTabSz="1097280" fontAlgn="base">
              <a:spcBef>
                <a:spcPct val="0"/>
              </a:spcBef>
              <a:spcAft>
                <a:spcPct val="0"/>
              </a:spcAft>
              <a:defRPr/>
            </a:pPr>
            <a:fld id="{BD75371B-78B0-4DB1-8223-90A7C34FE8C5}" type="slidenum">
              <a:rPr lang="en-US" altLang="zh-CN" sz="1600">
                <a:latin typeface="Franklin Gothic Book"/>
                <a:ea typeface="幼圆" pitchFamily="49" charset="-122"/>
              </a:rPr>
              <a:t>20</a:t>
            </a:fld>
            <a:endParaRPr lang="en-US" altLang="zh-CN" sz="1600" dirty="0">
              <a:latin typeface="Franklin Gothic Book"/>
              <a:ea typeface="幼圆" pitchFamily="49" charset="-122"/>
            </a:endParaRPr>
          </a:p>
        </p:txBody>
      </p:sp>
      <p:sp>
        <p:nvSpPr>
          <p:cNvPr id="13" name="内容占位符 9">
            <a:extLst>
              <a:ext uri="{FF2B5EF4-FFF2-40B4-BE49-F238E27FC236}">
                <a16:creationId xmlns:a16="http://schemas.microsoft.com/office/drawing/2014/main" id="{97D887CA-50A2-B930-51A0-1E088B1DFE25}"/>
              </a:ext>
            </a:extLst>
          </p:cNvPr>
          <p:cNvSpPr>
            <a:spLocks noGrp="1"/>
          </p:cNvSpPr>
          <p:nvPr>
            <p:ph sz="quarter" idx="1"/>
            <p:custDataLst>
              <p:tags r:id="rId1"/>
            </p:custDataLst>
          </p:nvPr>
        </p:nvSpPr>
        <p:spPr>
          <a:xfrm>
            <a:off x="407670" y="981075"/>
            <a:ext cx="3966845" cy="816610"/>
          </a:xfrm>
        </p:spPr>
        <p:txBody>
          <a:bodyPr/>
          <a:lstStyle/>
          <a:p>
            <a:pPr marL="0" indent="0" latinLnBrk="0">
              <a:lnSpc>
                <a:spcPct val="150000"/>
              </a:lnSpc>
              <a:spcBef>
                <a:spcPts val="600"/>
              </a:spcBef>
              <a:buNone/>
            </a:pPr>
            <a:r>
              <a:rPr lang="zh-CN" altLang="en-US" sz="2880" b="1" dirty="0">
                <a:latin typeface="Microsoft YaHei" panose="020B0503020204020204" pitchFamily="34" charset="-122"/>
                <a:ea typeface="Microsoft YaHei" panose="020B0503020204020204" pitchFamily="34" charset="-122"/>
              </a:rPr>
              <a:t>实验任务一：</a:t>
            </a:r>
          </a:p>
        </p:txBody>
      </p:sp>
      <p:sp>
        <p:nvSpPr>
          <p:cNvPr id="7" name="文本框 6">
            <a:extLst>
              <a:ext uri="{FF2B5EF4-FFF2-40B4-BE49-F238E27FC236}">
                <a16:creationId xmlns:a16="http://schemas.microsoft.com/office/drawing/2014/main" id="{B91619A2-FE65-5828-CFC8-31D7A6C8F499}"/>
              </a:ext>
            </a:extLst>
          </p:cNvPr>
          <p:cNvSpPr txBox="1"/>
          <p:nvPr>
            <p:custDataLst>
              <p:tags r:id="rId2"/>
            </p:custDataLst>
          </p:nvPr>
        </p:nvSpPr>
        <p:spPr>
          <a:xfrm>
            <a:off x="622800" y="1735200"/>
            <a:ext cx="11017682" cy="3485378"/>
          </a:xfrm>
          <a:prstGeom prst="rect">
            <a:avLst/>
          </a:prstGeom>
          <a:noFill/>
        </p:spPr>
        <p:txBody>
          <a:bodyPr wrap="square" rtlCol="0" anchor="t">
            <a:spAutoFit/>
          </a:bodyPr>
          <a:lstStyle/>
          <a:p>
            <a:pPr marL="342900" indent="-342900">
              <a:lnSpc>
                <a:spcPct val="150000"/>
              </a:lnSpc>
              <a:buClr>
                <a:srgbClr val="D34817"/>
              </a:buClr>
              <a:buFont typeface="Wingdings" panose="05000000000000000000" charset="0"/>
              <a:buChar char=""/>
            </a:pPr>
            <a:r>
              <a:rPr lang="zh-CN" altLang="en-US" sz="2400" dirty="0">
                <a:solidFill>
                  <a:srgbClr val="242424"/>
                </a:solidFill>
                <a:latin typeface="Times New Roman" panose="02020603050405020304" pitchFamily="18" charset="0"/>
                <a:ea typeface="Microsoft YaHei" panose="020B0503020204020204" pitchFamily="34" charset="-122"/>
                <a:cs typeface="Times New Roman" panose="02020603050405020304" pitchFamily="18" charset="0"/>
              </a:rPr>
              <a:t>对原图像进行</a:t>
            </a:r>
            <a:r>
              <a:rPr lang="zh-CN" altLang="en-US" sz="2400" b="1" dirty="0">
                <a:solidFill>
                  <a:srgbClr val="242424"/>
                </a:solidFill>
                <a:latin typeface="Times New Roman" panose="02020603050405020304" pitchFamily="18" charset="0"/>
                <a:ea typeface="Microsoft YaHei" panose="020B0503020204020204" pitchFamily="34" charset="-122"/>
                <a:cs typeface="Times New Roman" panose="02020603050405020304" pitchFamily="18" charset="0"/>
              </a:rPr>
              <a:t>随机划线破坏</a:t>
            </a:r>
            <a:r>
              <a:rPr lang="zh-CN" altLang="en-US" sz="2400" dirty="0">
                <a:solidFill>
                  <a:srgbClr val="242424"/>
                </a:solidFill>
                <a:latin typeface="Times New Roman" panose="02020603050405020304" pitchFamily="18" charset="0"/>
                <a:ea typeface="Microsoft YaHei" panose="020B0503020204020204" pitchFamily="34" charset="-122"/>
                <a:cs typeface="Times New Roman" panose="02020603050405020304" pitchFamily="18" charset="0"/>
              </a:rPr>
              <a:t>，用图像插值方法恢复被破坏的像素，分别使用最近邻、双线性和</a:t>
            </a:r>
            <a:r>
              <a:rPr lang="en-US" altLang="zh-CN" sz="2400" dirty="0">
                <a:solidFill>
                  <a:srgbClr val="242424"/>
                </a:solidFill>
                <a:latin typeface="Times New Roman" panose="02020603050405020304" pitchFamily="18" charset="0"/>
                <a:ea typeface="Microsoft YaHei" panose="020B0503020204020204" pitchFamily="34" charset="-122"/>
                <a:cs typeface="Times New Roman" panose="02020603050405020304" pitchFamily="18" charset="0"/>
              </a:rPr>
              <a:t>RBF</a:t>
            </a:r>
            <a:r>
              <a:rPr lang="zh-CN" altLang="en-US" sz="2400" dirty="0">
                <a:solidFill>
                  <a:srgbClr val="242424"/>
                </a:solidFill>
                <a:latin typeface="Times New Roman" panose="02020603050405020304" pitchFamily="18" charset="0"/>
                <a:ea typeface="Microsoft YaHei" panose="020B0503020204020204" pitchFamily="34" charset="-122"/>
                <a:cs typeface="Times New Roman" panose="02020603050405020304" pitchFamily="18" charset="0"/>
              </a:rPr>
              <a:t>插值算法。</a:t>
            </a:r>
            <a:endParaRPr lang="zh-CN" altLang="en-US" sz="2400" dirty="0">
              <a:latin typeface="微软雅黑" charset="0"/>
              <a:ea typeface="微软雅黑" charset="0"/>
              <a:cs typeface="微软雅黑" charset="0"/>
            </a:endParaRPr>
          </a:p>
          <a:p>
            <a:pPr lvl="1" algn="just" eaLnBrk="1" hangingPunct="1">
              <a:lnSpc>
                <a:spcPct val="150000"/>
              </a:lnSpc>
              <a:spcBef>
                <a:spcPts val="400"/>
              </a:spcBef>
              <a:spcAft>
                <a:spcPts val="0"/>
              </a:spcAft>
              <a:buClr>
                <a:srgbClr val="D34817"/>
              </a:buClr>
              <a:buFont typeface="Arial" panose="020B0604020202090204" pitchFamily="34" charset="0"/>
              <a:buChar char="•"/>
            </a:pPr>
            <a:r>
              <a:rPr lang="zh-CN" altLang="en-US" dirty="0">
                <a:solidFill>
                  <a:srgbClr val="C00000"/>
                </a:solidFill>
                <a:latin typeface="微软雅黑" charset="0"/>
                <a:ea typeface="微软雅黑" charset="0"/>
                <a:cs typeface="微软雅黑" charset="0"/>
              </a:rPr>
              <a:t>图像要求</a:t>
            </a:r>
            <a:r>
              <a:rPr lang="zh-CN" altLang="en-US" dirty="0">
                <a:latin typeface="微软雅黑" charset="0"/>
                <a:ea typeface="微软雅黑" charset="0"/>
                <a:cs typeface="微软雅黑" charset="0"/>
              </a:rPr>
              <a:t>：</a:t>
            </a:r>
          </a:p>
          <a:p>
            <a:pPr lvl="2" algn="just" eaLnBrk="1" hangingPunct="1">
              <a:lnSpc>
                <a:spcPct val="150000"/>
              </a:lnSpc>
              <a:spcBef>
                <a:spcPts val="400"/>
              </a:spcBef>
              <a:spcAft>
                <a:spcPts val="0"/>
              </a:spcAft>
              <a:buFont typeface="Arial" panose="020B0604020202090204" pitchFamily="34" charset="0"/>
              <a:buChar char="•"/>
            </a:pPr>
            <a:r>
              <a:rPr lang="zh-CN" altLang="en-US" sz="1800" dirty="0">
                <a:latin typeface="微软雅黑" charset="0"/>
                <a:ea typeface="微软雅黑" charset="0"/>
                <a:cs typeface="微软雅黑" charset="0"/>
              </a:rPr>
              <a:t>不少于</a:t>
            </a:r>
            <a:r>
              <a:rPr lang="zh-CN" altLang="en-US" sz="1800" dirty="0">
                <a:solidFill>
                  <a:srgbClr val="C00000"/>
                </a:solidFill>
                <a:latin typeface="微软雅黑" charset="0"/>
                <a:ea typeface="微软雅黑" charset="0"/>
                <a:cs typeface="微软雅黑" charset="0"/>
              </a:rPr>
              <a:t>三张</a:t>
            </a:r>
          </a:p>
          <a:p>
            <a:pPr lvl="2" algn="just" eaLnBrk="1" hangingPunct="1">
              <a:lnSpc>
                <a:spcPct val="150000"/>
              </a:lnSpc>
              <a:spcBef>
                <a:spcPts val="400"/>
              </a:spcBef>
              <a:spcAft>
                <a:spcPts val="0"/>
              </a:spcAft>
              <a:buFont typeface="Arial" panose="020B0604020202090204" pitchFamily="34" charset="0"/>
              <a:buChar char="•"/>
            </a:pPr>
            <a:r>
              <a:rPr lang="zh-CN" altLang="en-US" sz="1800" dirty="0">
                <a:latin typeface="微软雅黑" charset="0"/>
                <a:ea typeface="微软雅黑" charset="0"/>
                <a:cs typeface="微软雅黑" charset="0"/>
              </a:rPr>
              <a:t>从</a:t>
            </a:r>
            <a:r>
              <a:rPr lang="zh-CN" altLang="en-US" sz="1800" dirty="0">
                <a:solidFill>
                  <a:srgbClr val="C00000"/>
                </a:solidFill>
                <a:latin typeface="微软雅黑" charset="0"/>
                <a:ea typeface="微软雅黑" charset="0"/>
                <a:cs typeface="微软雅黑" charset="0"/>
              </a:rPr>
              <a:t>个人相册</a:t>
            </a:r>
            <a:r>
              <a:rPr lang="zh-CN" altLang="en-US" sz="1800" dirty="0">
                <a:latin typeface="微软雅黑" charset="0"/>
                <a:ea typeface="微软雅黑" charset="0"/>
                <a:cs typeface="微软雅黑" charset="0"/>
              </a:rPr>
              <a:t>或其他来源选取，</a:t>
            </a:r>
            <a:r>
              <a:rPr lang="zh-CN" altLang="en-US" sz="1800" b="1" dirty="0">
                <a:solidFill>
                  <a:srgbClr val="C00000"/>
                </a:solidFill>
                <a:latin typeface="微软雅黑" charset="0"/>
                <a:ea typeface="微软雅黑" charset="0"/>
                <a:cs typeface="微软雅黑" charset="0"/>
              </a:rPr>
              <a:t>不能全选经典图像！</a:t>
            </a:r>
          </a:p>
          <a:p>
            <a:pPr lvl="2" algn="just" eaLnBrk="1" hangingPunct="1">
              <a:lnSpc>
                <a:spcPct val="150000"/>
              </a:lnSpc>
              <a:spcBef>
                <a:spcPts val="400"/>
              </a:spcBef>
              <a:spcAft>
                <a:spcPts val="0"/>
              </a:spcAft>
              <a:buFont typeface="Arial" panose="020B0604020202090204" pitchFamily="34" charset="0"/>
              <a:buChar char="•"/>
            </a:pPr>
            <a:r>
              <a:rPr lang="zh-CN" altLang="en-US" sz="1800" dirty="0">
                <a:latin typeface="微软雅黑" charset="0"/>
                <a:ea typeface="微软雅黑" charset="0"/>
                <a:cs typeface="微软雅黑" charset="0"/>
              </a:rPr>
              <a:t>至少包含一张实验者</a:t>
            </a:r>
            <a:r>
              <a:rPr lang="zh-CN" altLang="en-US" sz="1800" b="1" dirty="0">
                <a:solidFill>
                  <a:srgbClr val="C00000"/>
                </a:solidFill>
                <a:latin typeface="微软雅黑" charset="0"/>
                <a:ea typeface="微软雅黑" charset="0"/>
                <a:cs typeface="微软雅黑" charset="0"/>
              </a:rPr>
              <a:t>本人照片</a:t>
            </a:r>
            <a:endParaRPr lang="en-US" altLang="zh-CN" b="1" dirty="0">
              <a:solidFill>
                <a:srgbClr val="C00000"/>
              </a:solidFill>
              <a:latin typeface="微软雅黑" charset="0"/>
              <a:ea typeface="微软雅黑" charset="0"/>
              <a:cs typeface="微软雅黑" charset="0"/>
            </a:endParaRPr>
          </a:p>
          <a:p>
            <a:pPr marL="0" lvl="2" algn="just" eaLnBrk="1" hangingPunct="1">
              <a:lnSpc>
                <a:spcPct val="150000"/>
              </a:lnSpc>
              <a:spcBef>
                <a:spcPts val="400"/>
              </a:spcBef>
              <a:spcAft>
                <a:spcPts val="0"/>
              </a:spcAft>
            </a:pPr>
            <a:endParaRPr lang="en-US" altLang="zh-CN" sz="1800" b="1" dirty="0">
              <a:solidFill>
                <a:srgbClr val="C00000"/>
              </a:solidFill>
              <a:latin typeface="微软雅黑" charset="0"/>
              <a:ea typeface="微软雅黑" charset="0"/>
              <a:cs typeface="微软雅黑" charset="0"/>
            </a:endParaRPr>
          </a:p>
        </p:txBody>
      </p:sp>
      <p:sp>
        <p:nvSpPr>
          <p:cNvPr id="3" name="Title 1">
            <a:extLst>
              <a:ext uri="{FF2B5EF4-FFF2-40B4-BE49-F238E27FC236}">
                <a16:creationId xmlns:a16="http://schemas.microsoft.com/office/drawing/2014/main" id="{92281D85-3AE2-A574-A9B5-68C348B6B7D7}"/>
              </a:ext>
            </a:extLst>
          </p:cNvPr>
          <p:cNvSpPr>
            <a:spLocks noGrp="1"/>
          </p:cNvSpPr>
          <p:nvPr>
            <p:ph type="title"/>
          </p:nvPr>
        </p:nvSpPr>
        <p:spPr>
          <a:xfrm>
            <a:off x="407671" y="60818"/>
            <a:ext cx="4608210" cy="1028700"/>
          </a:xfrm>
        </p:spPr>
        <p:txBody>
          <a:bodyPr/>
          <a:lstStyle/>
          <a:p>
            <a:r>
              <a:rPr lang="zh-CN" altLang="en-US" sz="4320" b="1" dirty="0">
                <a:solidFill>
                  <a:schemeClr val="tx1"/>
                </a:solidFill>
                <a:latin typeface="Microsoft YaHei" panose="020B0503020204020204" pitchFamily="34" charset="-122"/>
                <a:ea typeface="Microsoft YaHei" panose="020B0503020204020204" pitchFamily="34" charset="-122"/>
              </a:rPr>
              <a:t>实验二：图像插值</a:t>
            </a:r>
          </a:p>
        </p:txBody>
      </p:sp>
      <p:grpSp>
        <p:nvGrpSpPr>
          <p:cNvPr id="21" name="组合 20">
            <a:extLst>
              <a:ext uri="{FF2B5EF4-FFF2-40B4-BE49-F238E27FC236}">
                <a16:creationId xmlns:a16="http://schemas.microsoft.com/office/drawing/2014/main" id="{C46611A1-437C-3298-6E43-01FCAB182A6A}"/>
              </a:ext>
            </a:extLst>
          </p:cNvPr>
          <p:cNvGrpSpPr>
            <a:grpSpLocks/>
          </p:cNvGrpSpPr>
          <p:nvPr/>
        </p:nvGrpSpPr>
        <p:grpSpPr>
          <a:xfrm>
            <a:off x="2597117" y="4806237"/>
            <a:ext cx="7529410" cy="1589048"/>
            <a:chOff x="2364048" y="4748377"/>
            <a:chExt cx="7170867" cy="1512514"/>
          </a:xfrm>
        </p:grpSpPr>
        <p:sp>
          <p:nvSpPr>
            <p:cNvPr id="5" name="文本框 4">
              <a:extLst>
                <a:ext uri="{FF2B5EF4-FFF2-40B4-BE49-F238E27FC236}">
                  <a16:creationId xmlns:a16="http://schemas.microsoft.com/office/drawing/2014/main" id="{AC628A85-5AFB-F64F-BEF4-08BDB68F9F0B}"/>
                </a:ext>
              </a:extLst>
            </p:cNvPr>
            <p:cNvSpPr txBox="1"/>
            <p:nvPr/>
          </p:nvSpPr>
          <p:spPr>
            <a:xfrm>
              <a:off x="2623524" y="5922337"/>
              <a:ext cx="652312" cy="338554"/>
            </a:xfrm>
            <a:prstGeom prst="rect">
              <a:avLst/>
            </a:prstGeom>
            <a:noFill/>
          </p:spPr>
          <p:txBody>
            <a:bodyPr wrap="square" rtlCol="0">
              <a:spAutoFit/>
            </a:bodyPr>
            <a:lstStyle/>
            <a:p>
              <a:r>
                <a:rPr kumimoji="1" lang="zh-CN" altLang="en-US" sz="1600" b="1" dirty="0">
                  <a:latin typeface="Microsoft YaHei" panose="020B0503020204020204" pitchFamily="34" charset="-122"/>
                  <a:ea typeface="Microsoft YaHei" panose="020B0503020204020204" pitchFamily="34" charset="-122"/>
                </a:rPr>
                <a:t>原图</a:t>
              </a:r>
            </a:p>
          </p:txBody>
        </p:sp>
        <p:sp>
          <p:nvSpPr>
            <p:cNvPr id="8" name="文本框 7">
              <a:extLst>
                <a:ext uri="{FF2B5EF4-FFF2-40B4-BE49-F238E27FC236}">
                  <a16:creationId xmlns:a16="http://schemas.microsoft.com/office/drawing/2014/main" id="{06B4D965-A70C-848E-B1E8-1895F76C08A6}"/>
                </a:ext>
              </a:extLst>
            </p:cNvPr>
            <p:cNvSpPr txBox="1"/>
            <p:nvPr/>
          </p:nvSpPr>
          <p:spPr>
            <a:xfrm>
              <a:off x="4871864" y="5922337"/>
              <a:ext cx="1129693" cy="338554"/>
            </a:xfrm>
            <a:prstGeom prst="rect">
              <a:avLst/>
            </a:prstGeom>
            <a:noFill/>
          </p:spPr>
          <p:txBody>
            <a:bodyPr wrap="square" rtlCol="0">
              <a:spAutoFit/>
            </a:bodyPr>
            <a:lstStyle/>
            <a:p>
              <a:r>
                <a:rPr kumimoji="1" lang="zh-CN" altLang="en-US" sz="1600" b="1" dirty="0">
                  <a:latin typeface="Microsoft YaHei" panose="020B0503020204020204" pitchFamily="34" charset="-122"/>
                  <a:ea typeface="Microsoft YaHei" panose="020B0503020204020204" pitchFamily="34" charset="-122"/>
                </a:rPr>
                <a:t>随机划线</a:t>
              </a:r>
            </a:p>
          </p:txBody>
        </p:sp>
        <p:sp>
          <p:nvSpPr>
            <p:cNvPr id="9" name="文本框 8">
              <a:extLst>
                <a:ext uri="{FF2B5EF4-FFF2-40B4-BE49-F238E27FC236}">
                  <a16:creationId xmlns:a16="http://schemas.microsoft.com/office/drawing/2014/main" id="{7557CC26-0165-B870-A0DF-4F1DB2C21607}"/>
                </a:ext>
              </a:extLst>
            </p:cNvPr>
            <p:cNvSpPr txBox="1"/>
            <p:nvPr/>
          </p:nvSpPr>
          <p:spPr>
            <a:xfrm>
              <a:off x="5915686" y="5922337"/>
              <a:ext cx="1402701" cy="338554"/>
            </a:xfrm>
            <a:prstGeom prst="rect">
              <a:avLst/>
            </a:prstGeom>
            <a:noFill/>
          </p:spPr>
          <p:txBody>
            <a:bodyPr wrap="square" rtlCol="0">
              <a:spAutoFit/>
            </a:bodyPr>
            <a:lstStyle/>
            <a:p>
              <a:r>
                <a:rPr kumimoji="1" lang="zh-CN" altLang="en-US" sz="1600" b="1" dirty="0">
                  <a:latin typeface="Microsoft YaHei" panose="020B0503020204020204" pitchFamily="34" charset="-122"/>
                  <a:ea typeface="Microsoft YaHei" panose="020B0503020204020204" pitchFamily="34" charset="-122"/>
                </a:rPr>
                <a:t>最近邻插值</a:t>
              </a:r>
            </a:p>
          </p:txBody>
        </p:sp>
        <p:sp>
          <p:nvSpPr>
            <p:cNvPr id="10" name="文本框 9">
              <a:extLst>
                <a:ext uri="{FF2B5EF4-FFF2-40B4-BE49-F238E27FC236}">
                  <a16:creationId xmlns:a16="http://schemas.microsoft.com/office/drawing/2014/main" id="{840B5334-0296-9D48-068A-0E1E211792E2}"/>
                </a:ext>
              </a:extLst>
            </p:cNvPr>
            <p:cNvSpPr txBox="1"/>
            <p:nvPr/>
          </p:nvSpPr>
          <p:spPr>
            <a:xfrm>
              <a:off x="7183132" y="5922337"/>
              <a:ext cx="1341624" cy="338554"/>
            </a:xfrm>
            <a:prstGeom prst="rect">
              <a:avLst/>
            </a:prstGeom>
            <a:noFill/>
          </p:spPr>
          <p:txBody>
            <a:bodyPr wrap="square" rtlCol="0">
              <a:spAutoFit/>
            </a:bodyPr>
            <a:lstStyle/>
            <a:p>
              <a:r>
                <a:rPr kumimoji="1" lang="zh-CN" altLang="en-US" sz="1600" b="1" dirty="0">
                  <a:latin typeface="Microsoft YaHei" panose="020B0503020204020204" pitchFamily="34" charset="-122"/>
                  <a:ea typeface="Microsoft YaHei" panose="020B0503020204020204" pitchFamily="34" charset="-122"/>
                </a:rPr>
                <a:t>双线性插值</a:t>
              </a:r>
            </a:p>
          </p:txBody>
        </p:sp>
        <p:sp>
          <p:nvSpPr>
            <p:cNvPr id="11" name="文本框 10">
              <a:extLst>
                <a:ext uri="{FF2B5EF4-FFF2-40B4-BE49-F238E27FC236}">
                  <a16:creationId xmlns:a16="http://schemas.microsoft.com/office/drawing/2014/main" id="{D1EA1A5F-070C-901B-FCE2-C6C26C5BD0E3}"/>
                </a:ext>
              </a:extLst>
            </p:cNvPr>
            <p:cNvSpPr txBox="1"/>
            <p:nvPr/>
          </p:nvSpPr>
          <p:spPr>
            <a:xfrm>
              <a:off x="8389500" y="5922337"/>
              <a:ext cx="1145415" cy="338554"/>
            </a:xfrm>
            <a:prstGeom prst="rect">
              <a:avLst/>
            </a:prstGeom>
            <a:noFill/>
          </p:spPr>
          <p:txBody>
            <a:bodyPr wrap="square" rtlCol="0">
              <a:spAutoFit/>
            </a:bodyPr>
            <a:lstStyle/>
            <a:p>
              <a:r>
                <a:rPr kumimoji="1" lang="en-US" altLang="zh-CN" sz="1600" b="1" dirty="0">
                  <a:latin typeface="Microsoft YaHei" panose="020B0503020204020204" pitchFamily="34" charset="-122"/>
                  <a:ea typeface="Microsoft YaHei" panose="020B0503020204020204" pitchFamily="34" charset="-122"/>
                </a:rPr>
                <a:t>RBF</a:t>
              </a:r>
              <a:r>
                <a:rPr kumimoji="1" lang="zh-CN" altLang="en-US" sz="1600" b="1" dirty="0">
                  <a:latin typeface="Microsoft YaHei" panose="020B0503020204020204" pitchFamily="34" charset="-122"/>
                  <a:ea typeface="Microsoft YaHei" panose="020B0503020204020204" pitchFamily="34" charset="-122"/>
                </a:rPr>
                <a:t>插值</a:t>
              </a:r>
            </a:p>
          </p:txBody>
        </p:sp>
        <p:sp>
          <p:nvSpPr>
            <p:cNvPr id="12" name="文本框 11">
              <a:extLst>
                <a:ext uri="{FF2B5EF4-FFF2-40B4-BE49-F238E27FC236}">
                  <a16:creationId xmlns:a16="http://schemas.microsoft.com/office/drawing/2014/main" id="{A5A01AA9-52F8-DFF1-72C6-22995CE9E54B}"/>
                </a:ext>
              </a:extLst>
            </p:cNvPr>
            <p:cNvSpPr txBox="1"/>
            <p:nvPr/>
          </p:nvSpPr>
          <p:spPr>
            <a:xfrm>
              <a:off x="3540953" y="5922337"/>
              <a:ext cx="1246790" cy="338554"/>
            </a:xfrm>
            <a:prstGeom prst="rect">
              <a:avLst/>
            </a:prstGeom>
            <a:noFill/>
          </p:spPr>
          <p:txBody>
            <a:bodyPr wrap="square" rtlCol="0">
              <a:spAutoFit/>
            </a:bodyPr>
            <a:lstStyle/>
            <a:p>
              <a:r>
                <a:rPr kumimoji="1" lang="zh-CN" altLang="en-US" sz="1600" b="1" dirty="0">
                  <a:latin typeface="Microsoft YaHei" panose="020B0503020204020204" pitchFamily="34" charset="-122"/>
                  <a:ea typeface="Microsoft YaHei" panose="020B0503020204020204" pitchFamily="34" charset="-122"/>
                </a:rPr>
                <a:t>划线</a:t>
              </a:r>
              <a:r>
                <a:rPr kumimoji="1" lang="en-US" altLang="zh-CN" sz="1600" b="1" dirty="0">
                  <a:latin typeface="Microsoft YaHei" panose="020B0503020204020204" pitchFamily="34" charset="-122"/>
                  <a:ea typeface="Microsoft YaHei" panose="020B0503020204020204" pitchFamily="34" charset="-122"/>
                </a:rPr>
                <a:t>mask</a:t>
              </a:r>
              <a:endParaRPr kumimoji="1" lang="zh-CN" altLang="en-US" sz="1600" b="1" dirty="0">
                <a:latin typeface="Microsoft YaHei" panose="020B0503020204020204" pitchFamily="34" charset="-122"/>
                <a:ea typeface="Microsoft YaHei" panose="020B0503020204020204" pitchFamily="34" charset="-122"/>
              </a:endParaRPr>
            </a:p>
          </p:txBody>
        </p:sp>
        <p:grpSp>
          <p:nvGrpSpPr>
            <p:cNvPr id="14" name="组合 13">
              <a:extLst>
                <a:ext uri="{FF2B5EF4-FFF2-40B4-BE49-F238E27FC236}">
                  <a16:creationId xmlns:a16="http://schemas.microsoft.com/office/drawing/2014/main" id="{D77BF738-3252-7A7D-7B59-F5A76A2AAD77}"/>
                </a:ext>
              </a:extLst>
            </p:cNvPr>
            <p:cNvGrpSpPr/>
            <p:nvPr/>
          </p:nvGrpSpPr>
          <p:grpSpPr>
            <a:xfrm>
              <a:off x="2364048" y="4748377"/>
              <a:ext cx="7056784" cy="1124647"/>
              <a:chOff x="46870" y="3314430"/>
              <a:chExt cx="10692597" cy="1774726"/>
            </a:xfrm>
          </p:grpSpPr>
          <p:pic>
            <p:nvPicPr>
              <p:cNvPr id="15" name="图片 14">
                <a:extLst>
                  <a:ext uri="{FF2B5EF4-FFF2-40B4-BE49-F238E27FC236}">
                    <a16:creationId xmlns:a16="http://schemas.microsoft.com/office/drawing/2014/main" id="{9AA14AC5-FD31-687D-591C-8E4677E26EB7}"/>
                  </a:ext>
                </a:extLst>
              </p:cNvPr>
              <p:cNvPicPr>
                <a:picLocks noChangeAspect="1"/>
              </p:cNvPicPr>
              <p:nvPr/>
            </p:nvPicPr>
            <p:blipFill>
              <a:blip r:embed="rId4"/>
              <a:stretch>
                <a:fillRect/>
              </a:stretch>
            </p:blipFill>
            <p:spPr>
              <a:xfrm>
                <a:off x="46870" y="3314430"/>
                <a:ext cx="1774726" cy="1774726"/>
              </a:xfrm>
              <a:prstGeom prst="rect">
                <a:avLst/>
              </a:prstGeom>
            </p:spPr>
          </p:pic>
          <p:pic>
            <p:nvPicPr>
              <p:cNvPr id="16" name="图片 15" descr="女人戴着帽子&#10;&#10;描述已自动生成">
                <a:extLst>
                  <a:ext uri="{FF2B5EF4-FFF2-40B4-BE49-F238E27FC236}">
                    <a16:creationId xmlns:a16="http://schemas.microsoft.com/office/drawing/2014/main" id="{42B696B1-E282-159F-1259-DBFECCFA6F6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40563" y="3314430"/>
                <a:ext cx="1774726" cy="1774726"/>
              </a:xfrm>
              <a:prstGeom prst="rect">
                <a:avLst/>
              </a:prstGeom>
            </p:spPr>
          </p:pic>
          <p:pic>
            <p:nvPicPr>
              <p:cNvPr id="17" name="图片 16">
                <a:extLst>
                  <a:ext uri="{FF2B5EF4-FFF2-40B4-BE49-F238E27FC236}">
                    <a16:creationId xmlns:a16="http://schemas.microsoft.com/office/drawing/2014/main" id="{03E2F228-C5B9-099F-C789-19C1C560AAB1}"/>
                  </a:ext>
                </a:extLst>
              </p:cNvPr>
              <p:cNvPicPr>
                <a:picLocks noChangeAspect="1"/>
              </p:cNvPicPr>
              <p:nvPr/>
            </p:nvPicPr>
            <p:blipFill>
              <a:blip r:embed="rId6"/>
              <a:stretch>
                <a:fillRect/>
              </a:stretch>
            </p:blipFill>
            <p:spPr>
              <a:xfrm>
                <a:off x="1816760" y="3314430"/>
                <a:ext cx="1788541" cy="1774725"/>
              </a:xfrm>
              <a:prstGeom prst="rect">
                <a:avLst/>
              </a:prstGeom>
            </p:spPr>
          </p:pic>
          <p:pic>
            <p:nvPicPr>
              <p:cNvPr id="18" name="图片 17" descr="女人戴着帽子&#10;&#10;描述已自动生成">
                <a:extLst>
                  <a:ext uri="{FF2B5EF4-FFF2-40B4-BE49-F238E27FC236}">
                    <a16:creationId xmlns:a16="http://schemas.microsoft.com/office/drawing/2014/main" id="{C07FED9E-7BE6-2CC4-1D86-6FA1602CEBD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15289" y="3314430"/>
                <a:ext cx="1774726" cy="1774726"/>
              </a:xfrm>
              <a:prstGeom prst="rect">
                <a:avLst/>
              </a:prstGeom>
            </p:spPr>
          </p:pic>
          <p:pic>
            <p:nvPicPr>
              <p:cNvPr id="19" name="图片 18" descr="女人戴着帽子&#10;&#10;描述已自动生成">
                <a:extLst>
                  <a:ext uri="{FF2B5EF4-FFF2-40B4-BE49-F238E27FC236}">
                    <a16:creationId xmlns:a16="http://schemas.microsoft.com/office/drawing/2014/main" id="{2BD7924F-D806-0312-571C-0CFC6E910E1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190671" y="3314430"/>
                <a:ext cx="1774726" cy="1774726"/>
              </a:xfrm>
              <a:prstGeom prst="rect">
                <a:avLst/>
              </a:prstGeom>
            </p:spPr>
          </p:pic>
          <p:pic>
            <p:nvPicPr>
              <p:cNvPr id="20" name="图片 19">
                <a:extLst>
                  <a:ext uri="{FF2B5EF4-FFF2-40B4-BE49-F238E27FC236}">
                    <a16:creationId xmlns:a16="http://schemas.microsoft.com/office/drawing/2014/main" id="{1B23084E-C02E-A7F0-058F-0A90CDACE738}"/>
                  </a:ext>
                </a:extLst>
              </p:cNvPr>
              <p:cNvPicPr>
                <a:picLocks noChangeAspect="1"/>
              </p:cNvPicPr>
              <p:nvPr/>
            </p:nvPicPr>
            <p:blipFill>
              <a:blip r:embed="rId4"/>
              <a:stretch>
                <a:fillRect/>
              </a:stretch>
            </p:blipFill>
            <p:spPr>
              <a:xfrm>
                <a:off x="8964741" y="3314430"/>
                <a:ext cx="1774726" cy="1774726"/>
              </a:xfrm>
              <a:prstGeom prst="rect">
                <a:avLst/>
              </a:prstGeom>
            </p:spPr>
          </p:pic>
        </p:grpSp>
      </p:grpSp>
    </p:spTree>
    <p:extLst>
      <p:ext uri="{BB962C8B-B14F-4D97-AF65-F5344CB8AC3E}">
        <p14:creationId xmlns:p14="http://schemas.microsoft.com/office/powerpoint/2010/main" val="3964308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1097280" fontAlgn="base">
              <a:spcBef>
                <a:spcPct val="0"/>
              </a:spcBef>
              <a:spcAft>
                <a:spcPct val="0"/>
              </a:spcAft>
              <a:defRPr/>
            </a:pPr>
            <a:fld id="{7798C240-34E5-4315-A60F-F85A5EE3125A}" type="datetime1">
              <a:rPr lang="zh-CN" altLang="en-US" sz="1600">
                <a:solidFill>
                  <a:srgbClr val="696464"/>
                </a:solidFill>
                <a:latin typeface="Times New Roman" panose="02020503050405090304" pitchFamily="18" charset="0"/>
                <a:ea typeface="宋体" pitchFamily="2" charset="-122"/>
              </a:rPr>
              <a:t>2024/11/28</a:t>
            </a:fld>
            <a:endParaRPr lang="en-US" altLang="zh-CN" sz="1600" dirty="0">
              <a:solidFill>
                <a:srgbClr val="696464"/>
              </a:solidFill>
              <a:latin typeface="Times New Roman" panose="02020503050405090304" pitchFamily="18" charset="0"/>
              <a:ea typeface="宋体" pitchFamily="2" charset="-122"/>
            </a:endParaRPr>
          </a:p>
        </p:txBody>
      </p:sp>
      <p:sp>
        <p:nvSpPr>
          <p:cNvPr id="2" name="Footer Placeholder 4">
            <a:extLst>
              <a:ext uri="{FF2B5EF4-FFF2-40B4-BE49-F238E27FC236}">
                <a16:creationId xmlns:a16="http://schemas.microsoft.com/office/drawing/2014/main" id="{7BBB03E0-1363-8799-F044-6484D0B007C3}"/>
              </a:ext>
            </a:extLst>
          </p:cNvPr>
          <p:cNvSpPr>
            <a:spLocks noGrp="1"/>
          </p:cNvSpPr>
          <p:nvPr>
            <p:ph type="ftr" sz="quarter" idx="11"/>
          </p:nvPr>
        </p:nvSpPr>
        <p:spPr>
          <a:xfrm>
            <a:off x="899353" y="6353810"/>
            <a:ext cx="5283200" cy="457200"/>
          </a:xfrm>
        </p:spPr>
        <p:txBody>
          <a:bodyPr/>
          <a:lstStyle/>
          <a:p>
            <a:pPr defTabSz="1097280" fontAlgn="base">
              <a:spcBef>
                <a:spcPct val="0"/>
              </a:spcBef>
              <a:spcAft>
                <a:spcPct val="0"/>
              </a:spcAft>
              <a:defRPr/>
            </a:pPr>
            <a:r>
              <a:rPr lang="zh-CN" altLang="en-US" sz="1600" dirty="0">
                <a:solidFill>
                  <a:srgbClr val="696464"/>
                </a:solidFill>
                <a:latin typeface="Times New Roman" panose="02020503050405090304" pitchFamily="18" charset="0"/>
                <a:ea typeface="宋体" pitchFamily="2" charset="-122"/>
              </a:rPr>
              <a:t>智能与计算学部</a:t>
            </a:r>
            <a:endParaRPr lang="en-US" altLang="zh-CN" sz="1600" dirty="0">
              <a:solidFill>
                <a:srgbClr val="696464"/>
              </a:solidFill>
              <a:latin typeface="Times New Roman" panose="02020503050405090304" pitchFamily="18" charset="0"/>
              <a:ea typeface="宋体" pitchFamily="2" charset="-122"/>
            </a:endParaRPr>
          </a:p>
        </p:txBody>
      </p:sp>
      <p:sp>
        <p:nvSpPr>
          <p:cNvPr id="6" name="Slide Number Placeholder 5"/>
          <p:cNvSpPr>
            <a:spLocks noGrp="1"/>
          </p:cNvSpPr>
          <p:nvPr>
            <p:ph type="sldNum" sz="quarter" idx="12"/>
          </p:nvPr>
        </p:nvSpPr>
        <p:spPr/>
        <p:txBody>
          <a:bodyPr/>
          <a:lstStyle/>
          <a:p>
            <a:pPr defTabSz="1097280" fontAlgn="base">
              <a:spcBef>
                <a:spcPct val="0"/>
              </a:spcBef>
              <a:spcAft>
                <a:spcPct val="0"/>
              </a:spcAft>
              <a:defRPr/>
            </a:pPr>
            <a:fld id="{BD75371B-78B0-4DB1-8223-90A7C34FE8C5}" type="slidenum">
              <a:rPr lang="en-US" altLang="zh-CN" sz="1600">
                <a:latin typeface="Franklin Gothic Book"/>
                <a:ea typeface="幼圆" pitchFamily="49" charset="-122"/>
              </a:rPr>
              <a:t>21</a:t>
            </a:fld>
            <a:endParaRPr lang="en-US" altLang="zh-CN" sz="1600" dirty="0">
              <a:latin typeface="Franklin Gothic Book"/>
              <a:ea typeface="幼圆" pitchFamily="49" charset="-122"/>
            </a:endParaRPr>
          </a:p>
        </p:txBody>
      </p:sp>
      <p:sp>
        <p:nvSpPr>
          <p:cNvPr id="13" name="内容占位符 9">
            <a:extLst>
              <a:ext uri="{FF2B5EF4-FFF2-40B4-BE49-F238E27FC236}">
                <a16:creationId xmlns:a16="http://schemas.microsoft.com/office/drawing/2014/main" id="{DE4B4EFB-481C-CDF3-241D-092A4DC094B1}"/>
              </a:ext>
            </a:extLst>
          </p:cNvPr>
          <p:cNvSpPr>
            <a:spLocks noGrp="1"/>
          </p:cNvSpPr>
          <p:nvPr>
            <p:ph sz="quarter" idx="1"/>
            <p:custDataLst>
              <p:tags r:id="rId1"/>
            </p:custDataLst>
          </p:nvPr>
        </p:nvSpPr>
        <p:spPr>
          <a:xfrm>
            <a:off x="407670" y="981075"/>
            <a:ext cx="3966845" cy="816610"/>
          </a:xfrm>
        </p:spPr>
        <p:txBody>
          <a:bodyPr/>
          <a:lstStyle/>
          <a:p>
            <a:pPr marL="0" indent="0" latinLnBrk="0">
              <a:lnSpc>
                <a:spcPct val="150000"/>
              </a:lnSpc>
              <a:spcBef>
                <a:spcPts val="600"/>
              </a:spcBef>
              <a:buNone/>
            </a:pPr>
            <a:r>
              <a:rPr lang="zh-CN" altLang="en-US" sz="2880" b="1" dirty="0">
                <a:latin typeface="Microsoft YaHei" panose="020B0503020204020204" pitchFamily="34" charset="-122"/>
                <a:ea typeface="Microsoft YaHei" panose="020B0503020204020204" pitchFamily="34" charset="-122"/>
              </a:rPr>
              <a:t>实验任务二：</a:t>
            </a:r>
          </a:p>
        </p:txBody>
      </p:sp>
      <p:sp>
        <p:nvSpPr>
          <p:cNvPr id="10" name="文本框 9">
            <a:extLst>
              <a:ext uri="{FF2B5EF4-FFF2-40B4-BE49-F238E27FC236}">
                <a16:creationId xmlns:a16="http://schemas.microsoft.com/office/drawing/2014/main" id="{B50C5483-388C-6C39-B144-92136C3D2443}"/>
              </a:ext>
            </a:extLst>
          </p:cNvPr>
          <p:cNvSpPr txBox="1"/>
          <p:nvPr>
            <p:custDataLst>
              <p:tags r:id="rId2"/>
            </p:custDataLst>
          </p:nvPr>
        </p:nvSpPr>
        <p:spPr>
          <a:xfrm>
            <a:off x="622800" y="1735200"/>
            <a:ext cx="11017682" cy="1688860"/>
          </a:xfrm>
          <a:prstGeom prst="rect">
            <a:avLst/>
          </a:prstGeom>
          <a:noFill/>
        </p:spPr>
        <p:txBody>
          <a:bodyPr wrap="square" rtlCol="0" anchor="t">
            <a:spAutoFit/>
          </a:bodyPr>
          <a:lstStyle/>
          <a:p>
            <a:pPr marL="342900" indent="-342900">
              <a:lnSpc>
                <a:spcPct val="150000"/>
              </a:lnSpc>
              <a:buClr>
                <a:srgbClr val="D34817"/>
              </a:buClr>
              <a:buFont typeface="Wingdings" panose="05000000000000000000" charset="0"/>
              <a:buChar char=""/>
            </a:pPr>
            <a:r>
              <a:rPr lang="zh-CN" altLang="en-US" sz="2400" dirty="0">
                <a:solidFill>
                  <a:srgbClr val="242424"/>
                </a:solidFill>
                <a:latin typeface="Times New Roman" panose="02020603050405020304" pitchFamily="18" charset="0"/>
                <a:ea typeface="Microsoft YaHei" panose="020B0503020204020204" pitchFamily="34" charset="-122"/>
                <a:cs typeface="Times New Roman" panose="02020603050405020304" pitchFamily="18" charset="0"/>
              </a:rPr>
              <a:t>对图像进行</a:t>
            </a:r>
            <a:r>
              <a:rPr lang="en-US" altLang="zh-CN" sz="2400" dirty="0">
                <a:solidFill>
                  <a:srgbClr val="242424"/>
                </a:solidFill>
                <a:latin typeface="Times New Roman" panose="02020603050405020304" pitchFamily="18" charset="0"/>
                <a:ea typeface="Microsoft YaHei" panose="020B0503020204020204" pitchFamily="34" charset="-122"/>
                <a:cs typeface="Times New Roman" panose="02020603050405020304" pitchFamily="18" charset="0"/>
              </a:rPr>
              <a:t>10%</a:t>
            </a:r>
            <a:r>
              <a:rPr lang="zh-CN" altLang="en-US" sz="2400" dirty="0">
                <a:solidFill>
                  <a:srgbClr val="242424"/>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400" dirty="0">
                <a:solidFill>
                  <a:srgbClr val="242424"/>
                </a:solidFill>
                <a:latin typeface="Times New Roman" panose="02020603050405020304" pitchFamily="18" charset="0"/>
                <a:ea typeface="Microsoft YaHei" panose="020B0503020204020204" pitchFamily="34" charset="-122"/>
                <a:cs typeface="Times New Roman" panose="02020603050405020304" pitchFamily="18" charset="0"/>
              </a:rPr>
              <a:t>20%</a:t>
            </a:r>
            <a:r>
              <a:rPr lang="zh-CN" altLang="en-US" sz="2400" dirty="0">
                <a:solidFill>
                  <a:srgbClr val="242424"/>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400" dirty="0">
                <a:solidFill>
                  <a:srgbClr val="242424"/>
                </a:solidFill>
                <a:latin typeface="Times New Roman" panose="02020603050405020304" pitchFamily="18" charset="0"/>
                <a:ea typeface="Microsoft YaHei" panose="020B0503020204020204" pitchFamily="34" charset="-122"/>
                <a:cs typeface="Times New Roman" panose="02020603050405020304" pitchFamily="18" charset="0"/>
              </a:rPr>
              <a:t>30%</a:t>
            </a:r>
            <a:r>
              <a:rPr lang="zh-CN" altLang="en-US" sz="2400" dirty="0">
                <a:solidFill>
                  <a:srgbClr val="242424"/>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400" dirty="0">
                <a:solidFill>
                  <a:srgbClr val="242424"/>
                </a:solidFill>
                <a:latin typeface="Times New Roman" panose="02020603050405020304" pitchFamily="18" charset="0"/>
                <a:ea typeface="Microsoft YaHei" panose="020B0503020204020204" pitchFamily="34" charset="-122"/>
                <a:cs typeface="Times New Roman" panose="02020603050405020304" pitchFamily="18" charset="0"/>
              </a:rPr>
              <a:t>40%</a:t>
            </a:r>
            <a:r>
              <a:rPr lang="zh-CN" altLang="en-US" sz="2400" dirty="0">
                <a:solidFill>
                  <a:srgbClr val="242424"/>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400" dirty="0">
                <a:solidFill>
                  <a:srgbClr val="242424"/>
                </a:solidFill>
                <a:latin typeface="Times New Roman" panose="02020603050405020304" pitchFamily="18" charset="0"/>
                <a:ea typeface="Microsoft YaHei" panose="020B0503020204020204" pitchFamily="34" charset="-122"/>
                <a:cs typeface="Times New Roman" panose="02020603050405020304" pitchFamily="18" charset="0"/>
              </a:rPr>
              <a:t>50%</a:t>
            </a:r>
            <a:r>
              <a:rPr lang="zh-CN" altLang="en-US" sz="2400" dirty="0">
                <a:solidFill>
                  <a:srgbClr val="242424"/>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400" dirty="0">
                <a:solidFill>
                  <a:srgbClr val="242424"/>
                </a:solidFill>
                <a:latin typeface="Times New Roman" panose="02020603050405020304" pitchFamily="18" charset="0"/>
                <a:ea typeface="Microsoft YaHei" panose="020B0503020204020204" pitchFamily="34" charset="-122"/>
                <a:cs typeface="Times New Roman" panose="02020603050405020304" pitchFamily="18" charset="0"/>
              </a:rPr>
              <a:t>60%</a:t>
            </a:r>
            <a:r>
              <a:rPr lang="zh-CN" altLang="en-US" sz="2400" dirty="0">
                <a:solidFill>
                  <a:srgbClr val="242424"/>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400" dirty="0">
                <a:solidFill>
                  <a:srgbClr val="242424"/>
                </a:solidFill>
                <a:latin typeface="Times New Roman" panose="02020603050405020304" pitchFamily="18" charset="0"/>
                <a:ea typeface="Microsoft YaHei" panose="020B0503020204020204" pitchFamily="34" charset="-122"/>
                <a:cs typeface="Times New Roman" panose="02020603050405020304" pitchFamily="18" charset="0"/>
              </a:rPr>
              <a:t>70%</a:t>
            </a:r>
            <a:r>
              <a:rPr lang="zh-CN" altLang="en-US" sz="2400" dirty="0">
                <a:solidFill>
                  <a:srgbClr val="242424"/>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400" dirty="0">
                <a:solidFill>
                  <a:srgbClr val="242424"/>
                </a:solidFill>
                <a:latin typeface="Times New Roman" panose="02020603050405020304" pitchFamily="18" charset="0"/>
                <a:ea typeface="Microsoft YaHei" panose="020B0503020204020204" pitchFamily="34" charset="-122"/>
                <a:cs typeface="Times New Roman" panose="02020603050405020304" pitchFamily="18" charset="0"/>
              </a:rPr>
              <a:t>80%</a:t>
            </a:r>
            <a:r>
              <a:rPr lang="zh-CN" altLang="en-US" sz="2400" dirty="0">
                <a:solidFill>
                  <a:srgbClr val="242424"/>
                </a:solidFill>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400" dirty="0">
                <a:solidFill>
                  <a:srgbClr val="242424"/>
                </a:solidFill>
                <a:latin typeface="Times New Roman" panose="02020603050405020304" pitchFamily="18" charset="0"/>
                <a:ea typeface="Microsoft YaHei" panose="020B0503020204020204" pitchFamily="34" charset="-122"/>
                <a:cs typeface="Times New Roman" panose="02020603050405020304" pitchFamily="18" charset="0"/>
              </a:rPr>
              <a:t>90%</a:t>
            </a:r>
            <a:r>
              <a:rPr lang="zh-CN" altLang="en-US" sz="2400" dirty="0">
                <a:solidFill>
                  <a:srgbClr val="242424"/>
                </a:solidFill>
                <a:latin typeface="Times New Roman" panose="02020603050405020304" pitchFamily="18" charset="0"/>
                <a:ea typeface="Microsoft YaHei" panose="020B0503020204020204" pitchFamily="34" charset="-122"/>
                <a:cs typeface="Times New Roman" panose="02020603050405020304" pitchFamily="18" charset="0"/>
              </a:rPr>
              <a:t>的像素随机丢失，并分别对丢失像素的图像进行最近邻、双线性和</a:t>
            </a:r>
            <a:r>
              <a:rPr lang="en-US" altLang="zh-CN" sz="2400" dirty="0">
                <a:solidFill>
                  <a:srgbClr val="242424"/>
                </a:solidFill>
                <a:latin typeface="Times New Roman" panose="02020603050405020304" pitchFamily="18" charset="0"/>
                <a:ea typeface="Microsoft YaHei" panose="020B0503020204020204" pitchFamily="34" charset="-122"/>
                <a:cs typeface="Times New Roman" panose="02020603050405020304" pitchFamily="18" charset="0"/>
              </a:rPr>
              <a:t>RBF</a:t>
            </a:r>
            <a:r>
              <a:rPr lang="zh-CN" altLang="en-US" sz="2400" dirty="0">
                <a:solidFill>
                  <a:srgbClr val="242424"/>
                </a:solidFill>
                <a:latin typeface="Times New Roman" panose="02020603050405020304" pitchFamily="18" charset="0"/>
                <a:ea typeface="Microsoft YaHei" panose="020B0503020204020204" pitchFamily="34" charset="-122"/>
                <a:cs typeface="Times New Roman" panose="02020603050405020304" pitchFamily="18" charset="0"/>
              </a:rPr>
              <a:t>插值，利用</a:t>
            </a:r>
            <a:r>
              <a:rPr lang="en-US" altLang="zh-CN" sz="2400" b="1" dirty="0">
                <a:solidFill>
                  <a:srgbClr val="242424"/>
                </a:solidFill>
                <a:latin typeface="Times New Roman" panose="02020603050405020304" pitchFamily="18" charset="0"/>
                <a:ea typeface="Microsoft YaHei" panose="020B0503020204020204" pitchFamily="34" charset="-122"/>
                <a:cs typeface="Times New Roman" panose="02020603050405020304" pitchFamily="18" charset="0"/>
              </a:rPr>
              <a:t>SSIM</a:t>
            </a:r>
            <a:r>
              <a:rPr lang="zh-CN" altLang="en-US" sz="2400" b="1" dirty="0">
                <a:solidFill>
                  <a:srgbClr val="242424"/>
                </a:solidFill>
                <a:latin typeface="Times New Roman" panose="02020603050405020304" pitchFamily="18" charset="0"/>
                <a:ea typeface="Microsoft YaHei" panose="020B0503020204020204" pitchFamily="34" charset="-122"/>
                <a:cs typeface="Times New Roman" panose="02020603050405020304" pitchFamily="18" charset="0"/>
              </a:rPr>
              <a:t>和</a:t>
            </a:r>
            <a:r>
              <a:rPr lang="en-US" altLang="zh-CN" sz="2400" b="1" dirty="0">
                <a:solidFill>
                  <a:srgbClr val="242424"/>
                </a:solidFill>
                <a:latin typeface="Times New Roman" panose="02020603050405020304" pitchFamily="18" charset="0"/>
                <a:ea typeface="Microsoft YaHei" panose="020B0503020204020204" pitchFamily="34" charset="-122"/>
                <a:cs typeface="Times New Roman" panose="02020603050405020304" pitchFamily="18" charset="0"/>
              </a:rPr>
              <a:t>L2</a:t>
            </a:r>
            <a:r>
              <a:rPr lang="zh-CN" altLang="en-US" sz="2400" b="1" dirty="0">
                <a:solidFill>
                  <a:srgbClr val="242424"/>
                </a:solidFill>
                <a:latin typeface="Times New Roman" panose="02020603050405020304" pitchFamily="18" charset="0"/>
                <a:ea typeface="Microsoft YaHei" panose="020B0503020204020204" pitchFamily="34" charset="-122"/>
                <a:cs typeface="Times New Roman" panose="02020603050405020304" pitchFamily="18" charset="0"/>
              </a:rPr>
              <a:t>范数</a:t>
            </a:r>
            <a:r>
              <a:rPr lang="zh-CN" altLang="en-US" sz="2400" dirty="0">
                <a:solidFill>
                  <a:srgbClr val="242424"/>
                </a:solidFill>
                <a:latin typeface="Times New Roman" panose="02020603050405020304" pitchFamily="18" charset="0"/>
                <a:ea typeface="Microsoft YaHei" panose="020B0503020204020204" pitchFamily="34" charset="-122"/>
                <a:cs typeface="Times New Roman" panose="02020603050405020304" pitchFamily="18" charset="0"/>
              </a:rPr>
              <a:t>作为评价指标，画出指标与扰动比率关系曲线图，如下所示。</a:t>
            </a:r>
            <a:endParaRPr lang="en-US" altLang="zh-CN" sz="1800" dirty="0">
              <a:solidFill>
                <a:srgbClr val="C00000"/>
              </a:solidFill>
              <a:latin typeface="微软雅黑" charset="0"/>
              <a:ea typeface="微软雅黑" charset="0"/>
              <a:cs typeface="微软雅黑" charset="0"/>
            </a:endParaRPr>
          </a:p>
        </p:txBody>
      </p:sp>
      <p:sp>
        <p:nvSpPr>
          <p:cNvPr id="3" name="Title 1">
            <a:extLst>
              <a:ext uri="{FF2B5EF4-FFF2-40B4-BE49-F238E27FC236}">
                <a16:creationId xmlns:a16="http://schemas.microsoft.com/office/drawing/2014/main" id="{67FCB92A-1D94-FEC3-D786-E2845E35573C}"/>
              </a:ext>
            </a:extLst>
          </p:cNvPr>
          <p:cNvSpPr>
            <a:spLocks noGrp="1"/>
          </p:cNvSpPr>
          <p:nvPr>
            <p:ph type="title"/>
          </p:nvPr>
        </p:nvSpPr>
        <p:spPr>
          <a:xfrm>
            <a:off x="407671" y="60818"/>
            <a:ext cx="4608210" cy="1028700"/>
          </a:xfrm>
        </p:spPr>
        <p:txBody>
          <a:bodyPr/>
          <a:lstStyle/>
          <a:p>
            <a:r>
              <a:rPr lang="zh-CN" altLang="en-US" sz="4320" b="1" dirty="0">
                <a:solidFill>
                  <a:schemeClr val="tx1"/>
                </a:solidFill>
                <a:latin typeface="Microsoft YaHei" panose="020B0503020204020204" pitchFamily="34" charset="-122"/>
                <a:ea typeface="Microsoft YaHei" panose="020B0503020204020204" pitchFamily="34" charset="-122"/>
              </a:rPr>
              <a:t>实验二：图像插值</a:t>
            </a:r>
          </a:p>
        </p:txBody>
      </p:sp>
      <p:pic>
        <p:nvPicPr>
          <p:cNvPr id="5" name="图片 4">
            <a:extLst>
              <a:ext uri="{FF2B5EF4-FFF2-40B4-BE49-F238E27FC236}">
                <a16:creationId xmlns:a16="http://schemas.microsoft.com/office/drawing/2014/main" id="{F108BBBC-5637-5118-629D-3BBD6127191C}"/>
              </a:ext>
            </a:extLst>
          </p:cNvPr>
          <p:cNvPicPr>
            <a:picLocks noChangeAspect="1"/>
          </p:cNvPicPr>
          <p:nvPr/>
        </p:nvPicPr>
        <p:blipFill>
          <a:blip r:embed="rId4"/>
          <a:stretch>
            <a:fillRect/>
          </a:stretch>
        </p:blipFill>
        <p:spPr>
          <a:xfrm>
            <a:off x="1410177" y="3416602"/>
            <a:ext cx="4246240" cy="2937208"/>
          </a:xfrm>
          <a:prstGeom prst="rect">
            <a:avLst/>
          </a:prstGeom>
        </p:spPr>
      </p:pic>
      <p:pic>
        <p:nvPicPr>
          <p:cNvPr id="7" name="图片 6">
            <a:extLst>
              <a:ext uri="{FF2B5EF4-FFF2-40B4-BE49-F238E27FC236}">
                <a16:creationId xmlns:a16="http://schemas.microsoft.com/office/drawing/2014/main" id="{B54671D7-739F-FFCC-9A58-6E6E621794F1}"/>
              </a:ext>
            </a:extLst>
          </p:cNvPr>
          <p:cNvPicPr>
            <a:picLocks noChangeAspect="1"/>
          </p:cNvPicPr>
          <p:nvPr/>
        </p:nvPicPr>
        <p:blipFill>
          <a:blip r:embed="rId5"/>
          <a:stretch>
            <a:fillRect/>
          </a:stretch>
        </p:blipFill>
        <p:spPr>
          <a:xfrm>
            <a:off x="7046407" y="3413161"/>
            <a:ext cx="4246240" cy="3026055"/>
          </a:xfrm>
          <a:prstGeom prst="rect">
            <a:avLst/>
          </a:prstGeom>
        </p:spPr>
      </p:pic>
    </p:spTree>
    <p:extLst>
      <p:ext uri="{BB962C8B-B14F-4D97-AF65-F5344CB8AC3E}">
        <p14:creationId xmlns:p14="http://schemas.microsoft.com/office/powerpoint/2010/main" val="33703034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1097280" fontAlgn="base">
              <a:spcBef>
                <a:spcPct val="0"/>
              </a:spcBef>
              <a:spcAft>
                <a:spcPct val="0"/>
              </a:spcAft>
              <a:defRPr/>
            </a:pPr>
            <a:fld id="{7798C240-34E5-4315-A60F-F85A5EE3125A}" type="datetime1">
              <a:rPr lang="zh-CN" altLang="en-US" sz="1600">
                <a:solidFill>
                  <a:srgbClr val="696464"/>
                </a:solidFill>
                <a:latin typeface="Times New Roman" panose="02020503050405090304" pitchFamily="18" charset="0"/>
                <a:ea typeface="宋体" pitchFamily="2" charset="-122"/>
              </a:rPr>
              <a:t>2024/11/28</a:t>
            </a:fld>
            <a:endParaRPr lang="en-US" altLang="zh-CN" sz="1600" dirty="0">
              <a:solidFill>
                <a:srgbClr val="696464"/>
              </a:solidFill>
              <a:latin typeface="Times New Roman" panose="02020503050405090304" pitchFamily="18" charset="0"/>
              <a:ea typeface="宋体" pitchFamily="2" charset="-122"/>
            </a:endParaRPr>
          </a:p>
        </p:txBody>
      </p:sp>
      <p:sp>
        <p:nvSpPr>
          <p:cNvPr id="2" name="Footer Placeholder 4">
            <a:extLst>
              <a:ext uri="{FF2B5EF4-FFF2-40B4-BE49-F238E27FC236}">
                <a16:creationId xmlns:a16="http://schemas.microsoft.com/office/drawing/2014/main" id="{7BBB03E0-1363-8799-F044-6484D0B007C3}"/>
              </a:ext>
            </a:extLst>
          </p:cNvPr>
          <p:cNvSpPr>
            <a:spLocks noGrp="1"/>
          </p:cNvSpPr>
          <p:nvPr>
            <p:ph type="ftr" sz="quarter" idx="11"/>
          </p:nvPr>
        </p:nvSpPr>
        <p:spPr>
          <a:xfrm>
            <a:off x="899353" y="6353810"/>
            <a:ext cx="5283200" cy="457200"/>
          </a:xfrm>
        </p:spPr>
        <p:txBody>
          <a:bodyPr/>
          <a:lstStyle/>
          <a:p>
            <a:pPr defTabSz="1097280" fontAlgn="base">
              <a:spcBef>
                <a:spcPct val="0"/>
              </a:spcBef>
              <a:spcAft>
                <a:spcPct val="0"/>
              </a:spcAft>
              <a:defRPr/>
            </a:pPr>
            <a:r>
              <a:rPr lang="zh-CN" altLang="en-US" sz="1600" dirty="0">
                <a:solidFill>
                  <a:srgbClr val="696464"/>
                </a:solidFill>
                <a:latin typeface="Times New Roman" panose="02020503050405090304" pitchFamily="18" charset="0"/>
                <a:ea typeface="宋体" pitchFamily="2" charset="-122"/>
              </a:rPr>
              <a:t>智能与计算学部</a:t>
            </a:r>
            <a:endParaRPr lang="en-US" altLang="zh-CN" sz="1600" dirty="0">
              <a:solidFill>
                <a:srgbClr val="696464"/>
              </a:solidFill>
              <a:latin typeface="Times New Roman" panose="02020503050405090304" pitchFamily="18" charset="0"/>
              <a:ea typeface="宋体" pitchFamily="2" charset="-122"/>
            </a:endParaRPr>
          </a:p>
        </p:txBody>
      </p:sp>
      <p:sp>
        <p:nvSpPr>
          <p:cNvPr id="6" name="Slide Number Placeholder 5"/>
          <p:cNvSpPr>
            <a:spLocks noGrp="1"/>
          </p:cNvSpPr>
          <p:nvPr>
            <p:ph type="sldNum" sz="quarter" idx="12"/>
          </p:nvPr>
        </p:nvSpPr>
        <p:spPr/>
        <p:txBody>
          <a:bodyPr/>
          <a:lstStyle/>
          <a:p>
            <a:pPr defTabSz="1097280" fontAlgn="base">
              <a:spcBef>
                <a:spcPct val="0"/>
              </a:spcBef>
              <a:spcAft>
                <a:spcPct val="0"/>
              </a:spcAft>
              <a:defRPr/>
            </a:pPr>
            <a:fld id="{BD75371B-78B0-4DB1-8223-90A7C34FE8C5}" type="slidenum">
              <a:rPr lang="en-US" altLang="zh-CN" sz="1600">
                <a:latin typeface="Franklin Gothic Book"/>
                <a:ea typeface="幼圆" pitchFamily="49" charset="-122"/>
              </a:rPr>
              <a:t>22</a:t>
            </a:fld>
            <a:endParaRPr lang="en-US" altLang="zh-CN" sz="1600" dirty="0">
              <a:latin typeface="Franklin Gothic Book"/>
              <a:ea typeface="幼圆" pitchFamily="49" charset="-122"/>
            </a:endParaRPr>
          </a:p>
        </p:txBody>
      </p:sp>
      <p:sp>
        <p:nvSpPr>
          <p:cNvPr id="13" name="内容占位符 9">
            <a:extLst>
              <a:ext uri="{FF2B5EF4-FFF2-40B4-BE49-F238E27FC236}">
                <a16:creationId xmlns:a16="http://schemas.microsoft.com/office/drawing/2014/main" id="{DE4B4EFB-481C-CDF3-241D-092A4DC094B1}"/>
              </a:ext>
            </a:extLst>
          </p:cNvPr>
          <p:cNvSpPr>
            <a:spLocks noGrp="1"/>
          </p:cNvSpPr>
          <p:nvPr>
            <p:ph sz="quarter" idx="1"/>
            <p:custDataLst>
              <p:tags r:id="rId1"/>
            </p:custDataLst>
          </p:nvPr>
        </p:nvSpPr>
        <p:spPr>
          <a:xfrm>
            <a:off x="407670" y="981075"/>
            <a:ext cx="3966845" cy="816610"/>
          </a:xfrm>
        </p:spPr>
        <p:txBody>
          <a:bodyPr/>
          <a:lstStyle/>
          <a:p>
            <a:pPr marL="0" indent="0" latinLnBrk="0">
              <a:lnSpc>
                <a:spcPct val="150000"/>
              </a:lnSpc>
              <a:spcBef>
                <a:spcPts val="600"/>
              </a:spcBef>
              <a:buNone/>
            </a:pPr>
            <a:r>
              <a:rPr lang="zh-CN" altLang="en-US" sz="2880" b="1" dirty="0">
                <a:latin typeface="Microsoft YaHei" panose="020B0503020204020204" pitchFamily="34" charset="-122"/>
                <a:ea typeface="Microsoft YaHei" panose="020B0503020204020204" pitchFamily="34" charset="-122"/>
              </a:rPr>
              <a:t>作业要求</a:t>
            </a:r>
          </a:p>
        </p:txBody>
      </p:sp>
      <p:sp>
        <p:nvSpPr>
          <p:cNvPr id="7" name="文本框 6">
            <a:extLst>
              <a:ext uri="{FF2B5EF4-FFF2-40B4-BE49-F238E27FC236}">
                <a16:creationId xmlns:a16="http://schemas.microsoft.com/office/drawing/2014/main" id="{98B5999E-CCC2-7D7D-1820-E23FE35E9CB3}"/>
              </a:ext>
            </a:extLst>
          </p:cNvPr>
          <p:cNvSpPr txBox="1"/>
          <p:nvPr>
            <p:custDataLst>
              <p:tags r:id="rId2"/>
            </p:custDataLst>
          </p:nvPr>
        </p:nvSpPr>
        <p:spPr>
          <a:xfrm>
            <a:off x="622934" y="1700808"/>
            <a:ext cx="11017682" cy="3658822"/>
          </a:xfrm>
          <a:prstGeom prst="rect">
            <a:avLst/>
          </a:prstGeom>
          <a:noFill/>
        </p:spPr>
        <p:txBody>
          <a:bodyPr wrap="square" rtlCol="0" anchor="t">
            <a:spAutoFit/>
          </a:bodyPr>
          <a:lstStyle/>
          <a:p>
            <a:pPr marL="342900" indent="-342900">
              <a:lnSpc>
                <a:spcPct val="150000"/>
              </a:lnSpc>
              <a:buClr>
                <a:srgbClr val="D34817"/>
              </a:buClr>
              <a:buFont typeface="Wingdings" panose="05000000000000000000" charset="0"/>
              <a:buChar char=""/>
            </a:pPr>
            <a:r>
              <a:rPr lang="zh-CN" altLang="en-US" sz="2400" dirty="0">
                <a:solidFill>
                  <a:srgbClr val="242424"/>
                </a:solidFill>
                <a:latin typeface="Times New Roman" panose="02020603050405020304" pitchFamily="18" charset="0"/>
                <a:ea typeface="Microsoft YaHei" panose="020B0503020204020204" pitchFamily="34" charset="-122"/>
                <a:cs typeface="Times New Roman" panose="02020603050405020304" pitchFamily="18" charset="0"/>
              </a:rPr>
              <a:t>提交时间：</a:t>
            </a:r>
            <a:r>
              <a:rPr lang="en-US" altLang="zh-CN" sz="2400" dirty="0">
                <a:solidFill>
                  <a:srgbClr val="242424"/>
                </a:solidFill>
                <a:latin typeface="Times New Roman" panose="02020603050405020304" pitchFamily="18" charset="0"/>
                <a:ea typeface="Microsoft YaHei" panose="020B0503020204020204" pitchFamily="34" charset="-122"/>
                <a:cs typeface="Times New Roman" panose="02020603050405020304" pitchFamily="18" charset="0"/>
              </a:rPr>
              <a:t>11.29</a:t>
            </a:r>
            <a:r>
              <a:rPr lang="zh-CN" altLang="en-US" sz="2400" dirty="0">
                <a:latin typeface="微软雅黑" charset="0"/>
                <a:ea typeface="微软雅黑" charset="0"/>
                <a:cs typeface="微软雅黑" charset="0"/>
              </a:rPr>
              <a:t> — </a:t>
            </a:r>
            <a:r>
              <a:rPr lang="en-US" altLang="zh-CN" sz="2400" dirty="0">
                <a:latin typeface="Times New Roman" panose="02020603050405020304" pitchFamily="18" charset="0"/>
                <a:ea typeface="微软雅黑" charset="0"/>
                <a:cs typeface="Times New Roman" panose="02020603050405020304" pitchFamily="18" charset="0"/>
              </a:rPr>
              <a:t>12.6</a:t>
            </a:r>
            <a:r>
              <a:rPr lang="zh-CN" altLang="en-US" sz="2400" dirty="0">
                <a:solidFill>
                  <a:srgbClr val="242424"/>
                </a:solidFill>
                <a:latin typeface="Times New Roman" panose="02020603050405020304" pitchFamily="18" charset="0"/>
                <a:ea typeface="Microsoft YaHei" panose="020B0503020204020204" pitchFamily="34" charset="-122"/>
                <a:cs typeface="Times New Roman" panose="02020603050405020304" pitchFamily="18" charset="0"/>
              </a:rPr>
              <a:t>，不得晚于</a:t>
            </a:r>
            <a:r>
              <a:rPr lang="en-US" altLang="zh-CN" sz="2400" dirty="0">
                <a:solidFill>
                  <a:srgbClr val="242424"/>
                </a:solidFill>
                <a:latin typeface="Times New Roman" panose="02020603050405020304" pitchFamily="18" charset="0"/>
                <a:ea typeface="Microsoft YaHei" panose="020B0503020204020204" pitchFamily="34" charset="-122"/>
                <a:cs typeface="Times New Roman" panose="02020603050405020304" pitchFamily="18" charset="0"/>
              </a:rPr>
              <a:t>12.6</a:t>
            </a:r>
            <a:r>
              <a:rPr lang="zh-CN" altLang="en-US" sz="2400" dirty="0">
                <a:solidFill>
                  <a:srgbClr val="242424"/>
                </a:solidFill>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dirty="0">
                <a:solidFill>
                  <a:srgbClr val="242424"/>
                </a:solidFill>
                <a:latin typeface="Times New Roman" panose="02020603050405020304" pitchFamily="18" charset="0"/>
                <a:ea typeface="Microsoft YaHei" panose="020B0503020204020204" pitchFamily="34" charset="-122"/>
                <a:cs typeface="Times New Roman" panose="02020603050405020304" pitchFamily="18" charset="0"/>
              </a:rPr>
              <a:t>24:00</a:t>
            </a:r>
          </a:p>
          <a:p>
            <a:pPr algn="just" eaLnBrk="1" hangingPunct="1">
              <a:lnSpc>
                <a:spcPct val="150000"/>
              </a:lnSpc>
              <a:spcBef>
                <a:spcPts val="400"/>
              </a:spcBef>
              <a:spcAft>
                <a:spcPts val="0"/>
              </a:spcAft>
              <a:buClr>
                <a:schemeClr val="accent1"/>
              </a:buClr>
              <a:buFont typeface="Wingdings" panose="05000000000000000000" charset="0"/>
              <a:buChar char=""/>
            </a:pPr>
            <a:r>
              <a:rPr lang="zh-CN" altLang="en-US" sz="2400" dirty="0">
                <a:latin typeface="微软雅黑" charset="0"/>
                <a:ea typeface="微软雅黑" charset="0"/>
                <a:cs typeface="微软雅黑" charset="0"/>
                <a:sym typeface="+mn-ea"/>
              </a:rPr>
              <a:t> 提交内容：代码、实验报告、图像文件夹（原图</a:t>
            </a:r>
            <a:r>
              <a:rPr lang="en-US" altLang="zh-CN" sz="2400" dirty="0">
                <a:latin typeface="微软雅黑" charset="0"/>
                <a:ea typeface="微软雅黑" charset="0"/>
                <a:cs typeface="微软雅黑" charset="0"/>
                <a:sym typeface="+mn-ea"/>
              </a:rPr>
              <a:t>+</a:t>
            </a:r>
            <a:r>
              <a:rPr lang="zh-CN" altLang="en-US" sz="2400" dirty="0">
                <a:latin typeface="微软雅黑" charset="0"/>
                <a:ea typeface="微软雅黑" charset="0"/>
                <a:cs typeface="微软雅黑" charset="0"/>
                <a:sym typeface="+mn-ea"/>
              </a:rPr>
              <a:t>处理图片）</a:t>
            </a:r>
          </a:p>
          <a:p>
            <a:pPr lvl="1" algn="just" eaLnBrk="1" hangingPunct="1">
              <a:lnSpc>
                <a:spcPct val="150000"/>
              </a:lnSpc>
              <a:spcBef>
                <a:spcPts val="400"/>
              </a:spcBef>
              <a:spcAft>
                <a:spcPts val="0"/>
              </a:spcAft>
              <a:buClr>
                <a:schemeClr val="accent1"/>
              </a:buClr>
              <a:buFont typeface="Arial" panose="020B0604020202090204" pitchFamily="34" charset="0"/>
              <a:buChar char="•"/>
            </a:pPr>
            <a:r>
              <a:rPr lang="zh-CN" altLang="en-US" dirty="0">
                <a:latin typeface="微软雅黑" charset="0"/>
                <a:ea typeface="微软雅黑" charset="0"/>
                <a:cs typeface="微软雅黑" charset="0"/>
                <a:sym typeface="+mn-ea"/>
              </a:rPr>
              <a:t>作业文件夹：实验</a:t>
            </a:r>
            <a:r>
              <a:rPr lang="en-US" altLang="zh-CN" dirty="0">
                <a:latin typeface="微软雅黑" charset="0"/>
                <a:ea typeface="微软雅黑" charset="0"/>
                <a:cs typeface="微软雅黑" charset="0"/>
                <a:sym typeface="+mn-ea"/>
              </a:rPr>
              <a:t>2-</a:t>
            </a:r>
            <a:r>
              <a:rPr lang="zh-CN" altLang="en-US" dirty="0">
                <a:latin typeface="微软雅黑" charset="0"/>
                <a:ea typeface="微软雅黑" charset="0"/>
                <a:cs typeface="微软雅黑" charset="0"/>
                <a:sym typeface="+mn-ea"/>
              </a:rPr>
              <a:t>学号</a:t>
            </a:r>
            <a:r>
              <a:rPr lang="en-US" altLang="zh-CN" dirty="0">
                <a:latin typeface="微软雅黑" charset="0"/>
                <a:ea typeface="微软雅黑" charset="0"/>
                <a:cs typeface="微软雅黑" charset="0"/>
                <a:sym typeface="+mn-ea"/>
              </a:rPr>
              <a:t>-</a:t>
            </a:r>
            <a:r>
              <a:rPr lang="zh-CN" altLang="en-US" dirty="0">
                <a:latin typeface="微软雅黑" charset="0"/>
                <a:ea typeface="微软雅黑" charset="0"/>
                <a:cs typeface="微软雅黑" charset="0"/>
                <a:sym typeface="+mn-ea"/>
              </a:rPr>
              <a:t>班级</a:t>
            </a:r>
            <a:r>
              <a:rPr lang="en-US" altLang="zh-CN" dirty="0">
                <a:latin typeface="微软雅黑" charset="0"/>
                <a:ea typeface="微软雅黑" charset="0"/>
                <a:cs typeface="微软雅黑" charset="0"/>
                <a:sym typeface="+mn-ea"/>
              </a:rPr>
              <a:t>-</a:t>
            </a:r>
            <a:r>
              <a:rPr lang="zh-CN" altLang="en-US" dirty="0">
                <a:latin typeface="微软雅黑" charset="0"/>
                <a:ea typeface="微软雅黑" charset="0"/>
                <a:cs typeface="微软雅黑" charset="0"/>
                <a:sym typeface="+mn-ea"/>
              </a:rPr>
              <a:t>姓名</a:t>
            </a:r>
            <a:endParaRPr lang="zh-CN" altLang="en-US" sz="2285" dirty="0">
              <a:latin typeface="微软雅黑" charset="0"/>
              <a:ea typeface="微软雅黑" charset="0"/>
              <a:cs typeface="微软雅黑" charset="0"/>
              <a:sym typeface="+mn-ea"/>
            </a:endParaRPr>
          </a:p>
          <a:p>
            <a:pPr lvl="2" algn="just" eaLnBrk="1" hangingPunct="1">
              <a:lnSpc>
                <a:spcPct val="150000"/>
              </a:lnSpc>
              <a:spcBef>
                <a:spcPts val="400"/>
              </a:spcBef>
              <a:spcAft>
                <a:spcPts val="0"/>
              </a:spcAft>
              <a:buClr>
                <a:schemeClr val="accent1"/>
              </a:buClr>
              <a:buFont typeface="Arial" panose="020B0604020202090204" pitchFamily="34" charset="0"/>
              <a:buChar char="•"/>
            </a:pPr>
            <a:r>
              <a:rPr lang="zh-CN" altLang="en-US" sz="1800" dirty="0">
                <a:latin typeface="微软雅黑" charset="0"/>
                <a:ea typeface="微软雅黑" charset="0"/>
                <a:cs typeface="微软雅黑" charset="0"/>
                <a:sym typeface="+mn-ea"/>
              </a:rPr>
              <a:t>实验报告：实验</a:t>
            </a:r>
            <a:r>
              <a:rPr lang="en-US" altLang="zh-CN" dirty="0">
                <a:latin typeface="微软雅黑" charset="0"/>
                <a:ea typeface="微软雅黑" charset="0"/>
                <a:cs typeface="微软雅黑" charset="0"/>
                <a:sym typeface="+mn-ea"/>
              </a:rPr>
              <a:t>2</a:t>
            </a:r>
            <a:r>
              <a:rPr lang="en-US" altLang="zh-CN" sz="1800" dirty="0">
                <a:latin typeface="微软雅黑" charset="0"/>
                <a:ea typeface="微软雅黑" charset="0"/>
                <a:cs typeface="微软雅黑" charset="0"/>
                <a:sym typeface="+mn-ea"/>
              </a:rPr>
              <a:t>-</a:t>
            </a:r>
            <a:r>
              <a:rPr lang="zh-CN" altLang="en-US" sz="1800" dirty="0">
                <a:latin typeface="微软雅黑" charset="0"/>
                <a:ea typeface="微软雅黑" charset="0"/>
                <a:cs typeface="微软雅黑" charset="0"/>
                <a:sym typeface="+mn-ea"/>
              </a:rPr>
              <a:t>实验报告</a:t>
            </a:r>
            <a:r>
              <a:rPr lang="en-US" altLang="zh-CN" sz="1800" dirty="0">
                <a:latin typeface="微软雅黑" charset="0"/>
                <a:ea typeface="微软雅黑" charset="0"/>
                <a:cs typeface="微软雅黑" charset="0"/>
                <a:sym typeface="+mn-ea"/>
              </a:rPr>
              <a:t>-</a:t>
            </a:r>
            <a:r>
              <a:rPr lang="zh-CN" altLang="en-US" sz="1800" dirty="0">
                <a:latin typeface="微软雅黑" charset="0"/>
                <a:ea typeface="微软雅黑" charset="0"/>
                <a:cs typeface="微软雅黑" charset="0"/>
                <a:sym typeface="+mn-ea"/>
              </a:rPr>
              <a:t>学号</a:t>
            </a:r>
            <a:r>
              <a:rPr lang="en-US" altLang="zh-CN" sz="1800" dirty="0">
                <a:latin typeface="微软雅黑" charset="0"/>
                <a:ea typeface="微软雅黑" charset="0"/>
                <a:cs typeface="微软雅黑" charset="0"/>
                <a:sym typeface="+mn-ea"/>
              </a:rPr>
              <a:t>-</a:t>
            </a:r>
            <a:r>
              <a:rPr lang="zh-CN" altLang="en-US" sz="1800" dirty="0">
                <a:latin typeface="微软雅黑" charset="0"/>
                <a:ea typeface="微软雅黑" charset="0"/>
                <a:cs typeface="微软雅黑" charset="0"/>
                <a:sym typeface="+mn-ea"/>
              </a:rPr>
              <a:t>班级</a:t>
            </a:r>
            <a:r>
              <a:rPr lang="en-US" altLang="zh-CN" sz="1800" dirty="0">
                <a:latin typeface="微软雅黑" charset="0"/>
                <a:ea typeface="微软雅黑" charset="0"/>
                <a:cs typeface="微软雅黑" charset="0"/>
                <a:sym typeface="+mn-ea"/>
              </a:rPr>
              <a:t>-</a:t>
            </a:r>
            <a:r>
              <a:rPr lang="zh-CN" altLang="en-US" sz="1800" dirty="0">
                <a:latin typeface="微软雅黑" charset="0"/>
                <a:ea typeface="微软雅黑" charset="0"/>
                <a:cs typeface="微软雅黑" charset="0"/>
                <a:sym typeface="+mn-ea"/>
              </a:rPr>
              <a:t>姓名</a:t>
            </a:r>
            <a:r>
              <a:rPr lang="en-US" altLang="zh-CN" sz="1800" dirty="0">
                <a:latin typeface="微软雅黑" charset="0"/>
                <a:ea typeface="微软雅黑" charset="0"/>
                <a:cs typeface="微软雅黑" charset="0"/>
                <a:sym typeface="+mn-ea"/>
              </a:rPr>
              <a:t>.docx</a:t>
            </a:r>
          </a:p>
          <a:p>
            <a:pPr lvl="2" algn="just" eaLnBrk="1" hangingPunct="1">
              <a:lnSpc>
                <a:spcPct val="150000"/>
              </a:lnSpc>
              <a:spcBef>
                <a:spcPts val="400"/>
              </a:spcBef>
              <a:spcAft>
                <a:spcPts val="0"/>
              </a:spcAft>
              <a:buClr>
                <a:schemeClr val="accent1"/>
              </a:buClr>
              <a:buFont typeface="Arial" panose="020B0604020202090204" pitchFamily="34" charset="0"/>
              <a:buChar char="•"/>
            </a:pPr>
            <a:r>
              <a:rPr lang="zh-CN" altLang="en-US" sz="1800" dirty="0">
                <a:latin typeface="微软雅黑" charset="0"/>
                <a:ea typeface="微软雅黑" charset="0"/>
                <a:cs typeface="微软雅黑" charset="0"/>
                <a:sym typeface="+mn-ea"/>
              </a:rPr>
              <a:t>图像文件夹：实验</a:t>
            </a:r>
            <a:r>
              <a:rPr lang="en-US" altLang="zh-CN" dirty="0">
                <a:latin typeface="微软雅黑" charset="0"/>
                <a:ea typeface="微软雅黑" charset="0"/>
                <a:cs typeface="微软雅黑" charset="0"/>
                <a:sym typeface="+mn-ea"/>
              </a:rPr>
              <a:t>2</a:t>
            </a:r>
            <a:r>
              <a:rPr lang="en-US" altLang="zh-CN" sz="1800" dirty="0">
                <a:latin typeface="微软雅黑" charset="0"/>
                <a:ea typeface="微软雅黑" charset="0"/>
                <a:cs typeface="微软雅黑" charset="0"/>
                <a:sym typeface="+mn-ea"/>
              </a:rPr>
              <a:t>-</a:t>
            </a:r>
            <a:r>
              <a:rPr lang="zh-CN" altLang="en-US" sz="1800" dirty="0">
                <a:latin typeface="微软雅黑" charset="0"/>
                <a:ea typeface="微软雅黑" charset="0"/>
                <a:cs typeface="微软雅黑" charset="0"/>
                <a:sym typeface="+mn-ea"/>
              </a:rPr>
              <a:t>图像</a:t>
            </a:r>
            <a:r>
              <a:rPr lang="en-US" altLang="zh-CN" sz="1800" dirty="0">
                <a:latin typeface="微软雅黑" charset="0"/>
                <a:ea typeface="微软雅黑" charset="0"/>
                <a:cs typeface="微软雅黑" charset="0"/>
                <a:sym typeface="+mn-ea"/>
              </a:rPr>
              <a:t>-</a:t>
            </a:r>
            <a:r>
              <a:rPr lang="zh-CN" altLang="en-US" sz="1800" dirty="0">
                <a:latin typeface="微软雅黑" charset="0"/>
                <a:ea typeface="微软雅黑" charset="0"/>
                <a:cs typeface="微软雅黑" charset="0"/>
                <a:sym typeface="+mn-ea"/>
              </a:rPr>
              <a:t>学号</a:t>
            </a:r>
            <a:r>
              <a:rPr lang="en-US" altLang="zh-CN" sz="1800" dirty="0">
                <a:latin typeface="微软雅黑" charset="0"/>
                <a:ea typeface="微软雅黑" charset="0"/>
                <a:cs typeface="微软雅黑" charset="0"/>
                <a:sym typeface="+mn-ea"/>
              </a:rPr>
              <a:t>-</a:t>
            </a:r>
            <a:r>
              <a:rPr lang="zh-CN" altLang="en-US" sz="1800" dirty="0">
                <a:latin typeface="微软雅黑" charset="0"/>
                <a:ea typeface="微软雅黑" charset="0"/>
                <a:cs typeface="微软雅黑" charset="0"/>
                <a:sym typeface="+mn-ea"/>
              </a:rPr>
              <a:t>班级</a:t>
            </a:r>
            <a:r>
              <a:rPr lang="en-US" altLang="zh-CN" sz="1800" dirty="0">
                <a:latin typeface="微软雅黑" charset="0"/>
                <a:ea typeface="微软雅黑" charset="0"/>
                <a:cs typeface="微软雅黑" charset="0"/>
                <a:sym typeface="+mn-ea"/>
              </a:rPr>
              <a:t>-</a:t>
            </a:r>
            <a:r>
              <a:rPr lang="zh-CN" altLang="en-US" sz="1800" dirty="0">
                <a:latin typeface="微软雅黑" charset="0"/>
                <a:ea typeface="微软雅黑" charset="0"/>
                <a:cs typeface="微软雅黑" charset="0"/>
                <a:sym typeface="+mn-ea"/>
              </a:rPr>
              <a:t>姓名</a:t>
            </a:r>
          </a:p>
          <a:p>
            <a:pPr lvl="2" algn="just" eaLnBrk="1" hangingPunct="1">
              <a:lnSpc>
                <a:spcPct val="150000"/>
              </a:lnSpc>
              <a:spcBef>
                <a:spcPts val="400"/>
              </a:spcBef>
              <a:spcAft>
                <a:spcPts val="0"/>
              </a:spcAft>
              <a:buClr>
                <a:schemeClr val="accent1"/>
              </a:buClr>
              <a:buFont typeface="Arial" panose="020B0604020202090204" pitchFamily="34" charset="0"/>
              <a:buChar char="•"/>
            </a:pPr>
            <a:r>
              <a:rPr lang="zh-CN" altLang="en-US" sz="1800" dirty="0">
                <a:latin typeface="微软雅黑" charset="0"/>
                <a:ea typeface="微软雅黑" charset="0"/>
                <a:cs typeface="微软雅黑" charset="0"/>
              </a:rPr>
              <a:t>代码文件</a:t>
            </a:r>
            <a:r>
              <a:rPr lang="en-US" altLang="zh-CN" sz="1800" dirty="0">
                <a:latin typeface="微软雅黑" charset="0"/>
                <a:ea typeface="微软雅黑" charset="0"/>
                <a:cs typeface="微软雅黑" charset="0"/>
              </a:rPr>
              <a:t>/</a:t>
            </a:r>
            <a:r>
              <a:rPr lang="zh-CN" altLang="en-US" sz="1800" dirty="0">
                <a:latin typeface="微软雅黑" charset="0"/>
                <a:ea typeface="微软雅黑" charset="0"/>
                <a:cs typeface="微软雅黑" charset="0"/>
              </a:rPr>
              <a:t>文件夹</a:t>
            </a:r>
            <a:endParaRPr lang="en-US" altLang="zh-CN" sz="1920" dirty="0">
              <a:latin typeface="微软雅黑" charset="0"/>
              <a:ea typeface="微软雅黑" charset="0"/>
              <a:cs typeface="微软雅黑" charset="0"/>
            </a:endParaRPr>
          </a:p>
          <a:p>
            <a:pPr algn="just" eaLnBrk="1" hangingPunct="1">
              <a:lnSpc>
                <a:spcPct val="150000"/>
              </a:lnSpc>
              <a:spcBef>
                <a:spcPts val="400"/>
              </a:spcBef>
              <a:spcAft>
                <a:spcPts val="0"/>
              </a:spcAft>
              <a:buClr>
                <a:schemeClr val="accent1"/>
              </a:buClr>
              <a:buFont typeface="Wingdings" panose="05000000000000000000" charset="0"/>
              <a:buChar char=""/>
            </a:pPr>
            <a:r>
              <a:rPr lang="zh-CN" altLang="en-US" sz="2400" dirty="0">
                <a:latin typeface="微软雅黑" charset="0"/>
                <a:ea typeface="微软雅黑" charset="0"/>
                <a:cs typeface="微软雅黑" charset="0"/>
              </a:rPr>
              <a:t> 提交方式：智慧树平台提交</a:t>
            </a:r>
            <a:r>
              <a:rPr lang="en-US" altLang="zh-CN" sz="2400" dirty="0">
                <a:latin typeface="微软雅黑" charset="0"/>
                <a:ea typeface="微软雅黑" charset="0"/>
                <a:cs typeface="微软雅黑" charset="0"/>
              </a:rPr>
              <a:t>zip</a:t>
            </a:r>
            <a:r>
              <a:rPr lang="zh-CN" altLang="en-US" sz="2400" dirty="0">
                <a:latin typeface="微软雅黑" charset="0"/>
                <a:ea typeface="微软雅黑" charset="0"/>
                <a:cs typeface="微软雅黑" charset="0"/>
              </a:rPr>
              <a:t>文件</a:t>
            </a:r>
          </a:p>
        </p:txBody>
      </p:sp>
      <p:sp>
        <p:nvSpPr>
          <p:cNvPr id="9" name="Title 1">
            <a:extLst>
              <a:ext uri="{FF2B5EF4-FFF2-40B4-BE49-F238E27FC236}">
                <a16:creationId xmlns:a16="http://schemas.microsoft.com/office/drawing/2014/main" id="{356CE2A5-C1F0-F1F0-D247-02F7C4BF198B}"/>
              </a:ext>
            </a:extLst>
          </p:cNvPr>
          <p:cNvSpPr>
            <a:spLocks noGrp="1"/>
          </p:cNvSpPr>
          <p:nvPr>
            <p:ph type="title"/>
          </p:nvPr>
        </p:nvSpPr>
        <p:spPr>
          <a:xfrm>
            <a:off x="407671" y="60818"/>
            <a:ext cx="4608210" cy="1028700"/>
          </a:xfrm>
        </p:spPr>
        <p:txBody>
          <a:bodyPr/>
          <a:lstStyle/>
          <a:p>
            <a:r>
              <a:rPr lang="zh-CN" altLang="en-US" sz="4320" b="1" dirty="0">
                <a:solidFill>
                  <a:schemeClr val="tx1"/>
                </a:solidFill>
                <a:latin typeface="Microsoft YaHei" panose="020B0503020204020204" pitchFamily="34" charset="-122"/>
                <a:ea typeface="Microsoft YaHei" panose="020B0503020204020204" pitchFamily="34" charset="-122"/>
              </a:rPr>
              <a:t>实验二：图像插值</a:t>
            </a:r>
          </a:p>
        </p:txBody>
      </p:sp>
      <p:pic>
        <p:nvPicPr>
          <p:cNvPr id="8" name="图片 7">
            <a:extLst>
              <a:ext uri="{FF2B5EF4-FFF2-40B4-BE49-F238E27FC236}">
                <a16:creationId xmlns:a16="http://schemas.microsoft.com/office/drawing/2014/main" id="{12284166-9893-D869-2DD5-06BC1995D709}"/>
              </a:ext>
            </a:extLst>
          </p:cNvPr>
          <p:cNvPicPr>
            <a:picLocks noChangeAspect="1"/>
          </p:cNvPicPr>
          <p:nvPr/>
        </p:nvPicPr>
        <p:blipFill>
          <a:blip r:embed="rId4"/>
          <a:stretch>
            <a:fillRect/>
          </a:stretch>
        </p:blipFill>
        <p:spPr>
          <a:xfrm>
            <a:off x="8578768" y="2819787"/>
            <a:ext cx="3277112" cy="2536395"/>
          </a:xfrm>
          <a:prstGeom prst="rect">
            <a:avLst/>
          </a:prstGeom>
        </p:spPr>
      </p:pic>
    </p:spTree>
    <p:extLst>
      <p:ext uri="{BB962C8B-B14F-4D97-AF65-F5344CB8AC3E}">
        <p14:creationId xmlns:p14="http://schemas.microsoft.com/office/powerpoint/2010/main" val="17804735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1097280" fontAlgn="base">
              <a:spcBef>
                <a:spcPct val="0"/>
              </a:spcBef>
              <a:spcAft>
                <a:spcPct val="0"/>
              </a:spcAft>
              <a:defRPr/>
            </a:pPr>
            <a:fld id="{7798C240-34E5-4315-A60F-F85A5EE3125A}" type="datetime1">
              <a:rPr lang="zh-CN" altLang="en-US" sz="1600">
                <a:solidFill>
                  <a:srgbClr val="696464"/>
                </a:solidFill>
                <a:latin typeface="Times New Roman" panose="02020503050405090304" pitchFamily="18" charset="0"/>
                <a:ea typeface="宋体" pitchFamily="2" charset="-122"/>
              </a:rPr>
              <a:t>2024/11/28</a:t>
            </a:fld>
            <a:endParaRPr lang="en-US" altLang="zh-CN" sz="1600" dirty="0">
              <a:solidFill>
                <a:srgbClr val="696464"/>
              </a:solidFill>
              <a:latin typeface="Times New Roman" panose="02020503050405090304" pitchFamily="18" charset="0"/>
              <a:ea typeface="宋体" pitchFamily="2" charset="-122"/>
            </a:endParaRPr>
          </a:p>
        </p:txBody>
      </p:sp>
      <p:sp>
        <p:nvSpPr>
          <p:cNvPr id="2" name="Footer Placeholder 4">
            <a:extLst>
              <a:ext uri="{FF2B5EF4-FFF2-40B4-BE49-F238E27FC236}">
                <a16:creationId xmlns:a16="http://schemas.microsoft.com/office/drawing/2014/main" id="{7BBB03E0-1363-8799-F044-6484D0B007C3}"/>
              </a:ext>
            </a:extLst>
          </p:cNvPr>
          <p:cNvSpPr>
            <a:spLocks noGrp="1"/>
          </p:cNvSpPr>
          <p:nvPr>
            <p:ph type="ftr" sz="quarter" idx="11"/>
          </p:nvPr>
        </p:nvSpPr>
        <p:spPr>
          <a:xfrm>
            <a:off x="899353" y="6353810"/>
            <a:ext cx="5283200" cy="457200"/>
          </a:xfrm>
        </p:spPr>
        <p:txBody>
          <a:bodyPr/>
          <a:lstStyle/>
          <a:p>
            <a:pPr defTabSz="1097280" fontAlgn="base">
              <a:spcBef>
                <a:spcPct val="0"/>
              </a:spcBef>
              <a:spcAft>
                <a:spcPct val="0"/>
              </a:spcAft>
              <a:defRPr/>
            </a:pPr>
            <a:r>
              <a:rPr lang="zh-CN" altLang="en-US" sz="1600" dirty="0">
                <a:solidFill>
                  <a:srgbClr val="696464"/>
                </a:solidFill>
                <a:latin typeface="Times New Roman" panose="02020503050405090304" pitchFamily="18" charset="0"/>
                <a:ea typeface="宋体" pitchFamily="2" charset="-122"/>
              </a:rPr>
              <a:t>智能与计算学部</a:t>
            </a:r>
            <a:endParaRPr lang="en-US" altLang="zh-CN" sz="1600" dirty="0">
              <a:solidFill>
                <a:srgbClr val="696464"/>
              </a:solidFill>
              <a:latin typeface="Times New Roman" panose="02020503050405090304" pitchFamily="18" charset="0"/>
              <a:ea typeface="宋体" pitchFamily="2" charset="-122"/>
            </a:endParaRPr>
          </a:p>
        </p:txBody>
      </p:sp>
      <p:sp>
        <p:nvSpPr>
          <p:cNvPr id="6" name="Slide Number Placeholder 5"/>
          <p:cNvSpPr>
            <a:spLocks noGrp="1"/>
          </p:cNvSpPr>
          <p:nvPr>
            <p:ph type="sldNum" sz="quarter" idx="12"/>
          </p:nvPr>
        </p:nvSpPr>
        <p:spPr/>
        <p:txBody>
          <a:bodyPr/>
          <a:lstStyle/>
          <a:p>
            <a:pPr defTabSz="1097280" fontAlgn="base">
              <a:spcBef>
                <a:spcPct val="0"/>
              </a:spcBef>
              <a:spcAft>
                <a:spcPct val="0"/>
              </a:spcAft>
              <a:defRPr/>
            </a:pPr>
            <a:fld id="{BD75371B-78B0-4DB1-8223-90A7C34FE8C5}" type="slidenum">
              <a:rPr lang="en-US" altLang="zh-CN" sz="1600">
                <a:latin typeface="Franklin Gothic Book"/>
                <a:ea typeface="幼圆" pitchFamily="49" charset="-122"/>
              </a:rPr>
              <a:t>23</a:t>
            </a:fld>
            <a:endParaRPr lang="en-US" altLang="zh-CN" sz="1600" dirty="0">
              <a:latin typeface="Franklin Gothic Book"/>
              <a:ea typeface="幼圆" pitchFamily="49" charset="-122"/>
            </a:endParaRPr>
          </a:p>
        </p:txBody>
      </p:sp>
      <p:sp>
        <p:nvSpPr>
          <p:cNvPr id="13" name="内容占位符 9">
            <a:extLst>
              <a:ext uri="{FF2B5EF4-FFF2-40B4-BE49-F238E27FC236}">
                <a16:creationId xmlns:a16="http://schemas.microsoft.com/office/drawing/2014/main" id="{DE4B4EFB-481C-CDF3-241D-092A4DC094B1}"/>
              </a:ext>
            </a:extLst>
          </p:cNvPr>
          <p:cNvSpPr>
            <a:spLocks noGrp="1"/>
          </p:cNvSpPr>
          <p:nvPr>
            <p:ph sz="quarter" idx="1"/>
            <p:custDataLst>
              <p:tags r:id="rId1"/>
            </p:custDataLst>
          </p:nvPr>
        </p:nvSpPr>
        <p:spPr>
          <a:xfrm>
            <a:off x="407670" y="981075"/>
            <a:ext cx="3966845" cy="816610"/>
          </a:xfrm>
        </p:spPr>
        <p:txBody>
          <a:bodyPr/>
          <a:lstStyle/>
          <a:p>
            <a:pPr marL="0" indent="0" latinLnBrk="0">
              <a:lnSpc>
                <a:spcPct val="150000"/>
              </a:lnSpc>
              <a:spcBef>
                <a:spcPts val="600"/>
              </a:spcBef>
              <a:buNone/>
            </a:pPr>
            <a:r>
              <a:rPr lang="zh-CN" altLang="en-US" sz="2880" b="1" dirty="0">
                <a:latin typeface="Microsoft YaHei" panose="020B0503020204020204" pitchFamily="34" charset="-122"/>
                <a:ea typeface="Microsoft YaHei" panose="020B0503020204020204" pitchFamily="34" charset="-122"/>
              </a:rPr>
              <a:t>评分细则</a:t>
            </a:r>
          </a:p>
        </p:txBody>
      </p:sp>
      <p:sp>
        <p:nvSpPr>
          <p:cNvPr id="7" name="文本框 6">
            <a:extLst>
              <a:ext uri="{FF2B5EF4-FFF2-40B4-BE49-F238E27FC236}">
                <a16:creationId xmlns:a16="http://schemas.microsoft.com/office/drawing/2014/main" id="{98B5999E-CCC2-7D7D-1820-E23FE35E9CB3}"/>
              </a:ext>
            </a:extLst>
          </p:cNvPr>
          <p:cNvSpPr txBox="1"/>
          <p:nvPr>
            <p:custDataLst>
              <p:tags r:id="rId2"/>
            </p:custDataLst>
          </p:nvPr>
        </p:nvSpPr>
        <p:spPr>
          <a:xfrm>
            <a:off x="622934" y="1196975"/>
            <a:ext cx="11017682" cy="4842351"/>
          </a:xfrm>
          <a:prstGeom prst="rect">
            <a:avLst/>
          </a:prstGeom>
          <a:noFill/>
        </p:spPr>
        <p:txBody>
          <a:bodyPr wrap="square" rtlCol="0" anchor="t">
            <a:spAutoFit/>
          </a:bodyPr>
          <a:lstStyle/>
          <a:p>
            <a:pPr marL="342900" indent="-342900" fontAlgn="auto">
              <a:lnSpc>
                <a:spcPct val="150000"/>
              </a:lnSpc>
              <a:buClr>
                <a:srgbClr val="D34817"/>
              </a:buClr>
              <a:buFont typeface="Wingdings" panose="05000000000000000000" charset="0"/>
              <a:buChar char=""/>
            </a:pPr>
            <a:endParaRPr lang="zh-CN" altLang="en-US" sz="2400" dirty="0">
              <a:latin typeface="微软雅黑" charset="0"/>
              <a:ea typeface="微软雅黑" charset="0"/>
              <a:cs typeface="微软雅黑" charset="0"/>
              <a:sym typeface="+mn-ea"/>
            </a:endParaRPr>
          </a:p>
          <a:p>
            <a:pPr algn="just" eaLnBrk="1" hangingPunct="1">
              <a:lnSpc>
                <a:spcPct val="150000"/>
              </a:lnSpc>
              <a:spcBef>
                <a:spcPts val="400"/>
              </a:spcBef>
              <a:spcAft>
                <a:spcPts val="0"/>
              </a:spcAft>
              <a:buClr>
                <a:schemeClr val="accent1"/>
              </a:buClr>
              <a:buFont typeface="Wingdings" panose="05000000000000000000" charset="0"/>
              <a:buChar char=""/>
            </a:pPr>
            <a:r>
              <a:rPr lang="zh-CN" altLang="en-US" sz="2400" b="1" dirty="0">
                <a:solidFill>
                  <a:srgbClr val="242424"/>
                </a:solidFill>
                <a:latin typeface="Times New Roman" panose="02020603050405020304" pitchFamily="18" charset="0"/>
                <a:ea typeface="Microsoft YaHei" panose="020B0503020204020204" pitchFamily="34" charset="-122"/>
                <a:cs typeface="Times New Roman" panose="02020603050405020304" pitchFamily="18" charset="0"/>
              </a:rPr>
              <a:t> 提交</a:t>
            </a:r>
            <a:r>
              <a:rPr lang="zh-CN" altLang="en-US" sz="2400" b="1" dirty="0">
                <a:latin typeface="微软雅黑" charset="0"/>
                <a:ea typeface="微软雅黑" charset="0"/>
                <a:cs typeface="微软雅黑" charset="0"/>
              </a:rPr>
              <a:t>性（</a:t>
            </a:r>
            <a:r>
              <a:rPr lang="en-US" altLang="zh-CN" sz="2400" b="1" dirty="0">
                <a:latin typeface="微软雅黑" charset="0"/>
                <a:ea typeface="微软雅黑" charset="0"/>
                <a:cs typeface="微软雅黑" charset="0"/>
              </a:rPr>
              <a:t>50</a:t>
            </a:r>
            <a:r>
              <a:rPr lang="zh-CN" altLang="en-US" sz="2400" b="1" dirty="0">
                <a:latin typeface="微软雅黑" charset="0"/>
                <a:ea typeface="微软雅黑" charset="0"/>
                <a:cs typeface="微软雅黑" charset="0"/>
              </a:rPr>
              <a:t>分）</a:t>
            </a:r>
            <a:endParaRPr lang="zh-CN" altLang="en-US" sz="2400" dirty="0">
              <a:latin typeface="微软雅黑" charset="0"/>
              <a:ea typeface="微软雅黑" charset="0"/>
              <a:cs typeface="微软雅黑" charset="0"/>
            </a:endParaRPr>
          </a:p>
          <a:p>
            <a:pPr lvl="1" algn="just" eaLnBrk="1" hangingPunct="1">
              <a:lnSpc>
                <a:spcPct val="150000"/>
              </a:lnSpc>
              <a:spcBef>
                <a:spcPts val="400"/>
              </a:spcBef>
              <a:spcAft>
                <a:spcPts val="0"/>
              </a:spcAft>
              <a:buClr>
                <a:schemeClr val="accent1"/>
              </a:buClr>
              <a:buFont typeface="Arial" panose="020B0604020202090204" pitchFamily="34" charset="0"/>
              <a:buChar char="•"/>
            </a:pPr>
            <a:r>
              <a:rPr lang="zh-CN" altLang="en-US" sz="2000" dirty="0">
                <a:solidFill>
                  <a:schemeClr val="tx1"/>
                </a:solidFill>
                <a:latin typeface="微软雅黑" charset="0"/>
                <a:ea typeface="微软雅黑" charset="0"/>
                <a:cs typeface="微软雅黑" charset="0"/>
              </a:rPr>
              <a:t>图像选择</a:t>
            </a:r>
            <a:r>
              <a:rPr lang="zh-CN" altLang="en-US" sz="2000" dirty="0">
                <a:latin typeface="微软雅黑" charset="0"/>
                <a:ea typeface="微软雅黑" charset="0"/>
                <a:cs typeface="微软雅黑" charset="0"/>
              </a:rPr>
              <a:t>符合</a:t>
            </a:r>
            <a:r>
              <a:rPr lang="zh-CN" altLang="en-US" sz="2000" dirty="0">
                <a:solidFill>
                  <a:srgbClr val="C00000"/>
                </a:solidFill>
                <a:latin typeface="微软雅黑" charset="0"/>
                <a:ea typeface="微软雅黑" charset="0"/>
                <a:cs typeface="微软雅黑" charset="0"/>
              </a:rPr>
              <a:t>基本要求</a:t>
            </a:r>
            <a:endParaRPr lang="zh-CN" altLang="en-US" sz="2000" dirty="0">
              <a:latin typeface="微软雅黑" charset="0"/>
              <a:ea typeface="微软雅黑" charset="0"/>
              <a:cs typeface="微软雅黑" charset="0"/>
            </a:endParaRPr>
          </a:p>
          <a:p>
            <a:pPr lvl="1" algn="just" eaLnBrk="1" hangingPunct="1">
              <a:lnSpc>
                <a:spcPct val="150000"/>
              </a:lnSpc>
              <a:spcBef>
                <a:spcPts val="400"/>
              </a:spcBef>
              <a:spcAft>
                <a:spcPts val="0"/>
              </a:spcAft>
              <a:buClr>
                <a:schemeClr val="accent1"/>
              </a:buClr>
              <a:buFont typeface="Arial" panose="020B0604020202090204" pitchFamily="34" charset="0"/>
              <a:buChar char="•"/>
            </a:pPr>
            <a:r>
              <a:rPr lang="zh-CN" altLang="en-US" sz="2000" dirty="0">
                <a:latin typeface="微软雅黑" charset="0"/>
                <a:ea typeface="微软雅黑" charset="0"/>
                <a:cs typeface="微软雅黑" charset="0"/>
                <a:sym typeface="+mn-ea"/>
              </a:rPr>
              <a:t>实验图像选取具有代表性，实验结果直观</a:t>
            </a:r>
            <a:endParaRPr lang="zh-CN" altLang="en-US" sz="2000" dirty="0">
              <a:latin typeface="微软雅黑" charset="0"/>
              <a:ea typeface="微软雅黑" charset="0"/>
              <a:cs typeface="微软雅黑" charset="0"/>
            </a:endParaRPr>
          </a:p>
          <a:p>
            <a:pPr algn="just" eaLnBrk="1" hangingPunct="1">
              <a:lnSpc>
                <a:spcPct val="150000"/>
              </a:lnSpc>
              <a:spcBef>
                <a:spcPts val="400"/>
              </a:spcBef>
              <a:spcAft>
                <a:spcPts val="0"/>
              </a:spcAft>
              <a:buClr>
                <a:schemeClr val="accent1"/>
              </a:buClr>
              <a:buFont typeface="Wingdings" panose="05000000000000000000" charset="0"/>
              <a:buChar char=""/>
            </a:pPr>
            <a:r>
              <a:rPr lang="zh-CN" altLang="en-US" sz="2400" b="1" dirty="0">
                <a:latin typeface="微软雅黑" charset="0"/>
                <a:ea typeface="微软雅黑" charset="0"/>
                <a:cs typeface="微软雅黑" charset="0"/>
              </a:rPr>
              <a:t> 实验报告（</a:t>
            </a:r>
            <a:r>
              <a:rPr lang="en-US" altLang="zh-CN" sz="2400" b="1" dirty="0">
                <a:latin typeface="微软雅黑" charset="0"/>
                <a:ea typeface="微软雅黑" charset="0"/>
                <a:cs typeface="微软雅黑" charset="0"/>
              </a:rPr>
              <a:t>40</a:t>
            </a:r>
            <a:r>
              <a:rPr lang="zh-CN" altLang="en-US" sz="2400" b="1" dirty="0">
                <a:latin typeface="微软雅黑" charset="0"/>
                <a:ea typeface="微软雅黑" charset="0"/>
                <a:cs typeface="微软雅黑" charset="0"/>
              </a:rPr>
              <a:t>分）</a:t>
            </a:r>
            <a:endParaRPr lang="zh-CN" altLang="en-US" dirty="0">
              <a:latin typeface="微软雅黑" charset="0"/>
              <a:ea typeface="微软雅黑" charset="0"/>
              <a:cs typeface="微软雅黑" charset="0"/>
            </a:endParaRPr>
          </a:p>
          <a:p>
            <a:pPr lvl="1" algn="just" eaLnBrk="1" hangingPunct="1">
              <a:lnSpc>
                <a:spcPct val="150000"/>
              </a:lnSpc>
              <a:spcBef>
                <a:spcPts val="400"/>
              </a:spcBef>
              <a:spcAft>
                <a:spcPts val="0"/>
              </a:spcAft>
              <a:buClr>
                <a:schemeClr val="accent1"/>
              </a:buClr>
              <a:buFont typeface="Arial" panose="020B0604020202090204" pitchFamily="34" charset="0"/>
              <a:buChar char="•"/>
            </a:pPr>
            <a:r>
              <a:rPr lang="zh-CN" altLang="en-US" sz="2000" dirty="0">
                <a:latin typeface="微软雅黑" charset="0"/>
                <a:ea typeface="微软雅黑" charset="0"/>
                <a:cs typeface="微软雅黑" charset="0"/>
              </a:rPr>
              <a:t>结果分析与讨论充分</a:t>
            </a:r>
          </a:p>
          <a:p>
            <a:pPr lvl="1" algn="just" eaLnBrk="1" hangingPunct="1">
              <a:lnSpc>
                <a:spcPct val="150000"/>
              </a:lnSpc>
              <a:spcBef>
                <a:spcPts val="400"/>
              </a:spcBef>
              <a:spcAft>
                <a:spcPts val="0"/>
              </a:spcAft>
              <a:buClr>
                <a:schemeClr val="accent1"/>
              </a:buClr>
              <a:buFont typeface="Arial" panose="020B0604020202090204" pitchFamily="34" charset="0"/>
              <a:buChar char="•"/>
            </a:pPr>
            <a:r>
              <a:rPr lang="zh-CN" altLang="en-US" sz="2000" dirty="0">
                <a:latin typeface="微软雅黑" charset="0"/>
                <a:ea typeface="微软雅黑" charset="0"/>
                <a:cs typeface="微软雅黑" charset="0"/>
              </a:rPr>
              <a:t>报告符合规范且美观</a:t>
            </a:r>
          </a:p>
          <a:p>
            <a:pPr lvl="0" algn="just" eaLnBrk="1" hangingPunct="1">
              <a:lnSpc>
                <a:spcPct val="150000"/>
              </a:lnSpc>
              <a:spcBef>
                <a:spcPts val="400"/>
              </a:spcBef>
              <a:spcAft>
                <a:spcPts val="0"/>
              </a:spcAft>
              <a:buClr>
                <a:schemeClr val="accent1"/>
              </a:buClr>
              <a:buFont typeface="Wingdings" panose="05000000000000000000" charset="0"/>
              <a:buChar char=""/>
            </a:pPr>
            <a:r>
              <a:rPr lang="zh-CN" altLang="en-US" sz="2400" b="1" dirty="0">
                <a:latin typeface="微软雅黑" charset="0"/>
                <a:ea typeface="微软雅黑" charset="0"/>
                <a:cs typeface="微软雅黑" charset="0"/>
                <a:sym typeface="+mn-ea"/>
              </a:rPr>
              <a:t> 其他（</a:t>
            </a:r>
            <a:r>
              <a:rPr lang="en-US" altLang="zh-CN" sz="2400" b="1" dirty="0">
                <a:latin typeface="微软雅黑" charset="0"/>
                <a:ea typeface="微软雅黑" charset="0"/>
                <a:cs typeface="微软雅黑" charset="0"/>
                <a:sym typeface="+mn-ea"/>
              </a:rPr>
              <a:t>10</a:t>
            </a:r>
            <a:r>
              <a:rPr lang="zh-CN" altLang="en-US" sz="2400" b="1" dirty="0">
                <a:latin typeface="微软雅黑" charset="0"/>
                <a:ea typeface="微软雅黑" charset="0"/>
                <a:cs typeface="微软雅黑" charset="0"/>
                <a:sym typeface="+mn-ea"/>
              </a:rPr>
              <a:t>分）</a:t>
            </a:r>
            <a:endParaRPr lang="zh-CN" altLang="en-US" dirty="0">
              <a:latin typeface="微软雅黑" charset="0"/>
              <a:ea typeface="微软雅黑" charset="0"/>
              <a:cs typeface="微软雅黑" charset="0"/>
            </a:endParaRPr>
          </a:p>
          <a:p>
            <a:pPr lvl="1" algn="just" eaLnBrk="1" hangingPunct="1">
              <a:lnSpc>
                <a:spcPct val="100000"/>
              </a:lnSpc>
              <a:spcBef>
                <a:spcPts val="400"/>
              </a:spcBef>
              <a:spcAft>
                <a:spcPts val="0"/>
              </a:spcAft>
              <a:buClr>
                <a:schemeClr val="accent1"/>
              </a:buClr>
              <a:buFont typeface="Arial" panose="020B0604020202090204" pitchFamily="34" charset="0"/>
              <a:buChar char="•"/>
            </a:pPr>
            <a:r>
              <a:rPr lang="zh-CN" altLang="en-US" sz="2000" dirty="0">
                <a:solidFill>
                  <a:srgbClr val="C00000"/>
                </a:solidFill>
                <a:latin typeface="微软雅黑" charset="0"/>
                <a:ea typeface="微软雅黑" charset="0"/>
                <a:cs typeface="微软雅黑" charset="0"/>
                <a:sym typeface="+mn-ea"/>
              </a:rPr>
              <a:t>作业文件命名</a:t>
            </a:r>
            <a:r>
              <a:rPr lang="zh-CN" altLang="en-US" sz="2000" dirty="0">
                <a:latin typeface="微软雅黑" charset="0"/>
                <a:ea typeface="微软雅黑" charset="0"/>
                <a:cs typeface="微软雅黑" charset="0"/>
                <a:sym typeface="+mn-ea"/>
              </a:rPr>
              <a:t>符合要求</a:t>
            </a:r>
          </a:p>
        </p:txBody>
      </p:sp>
      <p:sp>
        <p:nvSpPr>
          <p:cNvPr id="8" name="文本框 7">
            <a:extLst>
              <a:ext uri="{FF2B5EF4-FFF2-40B4-BE49-F238E27FC236}">
                <a16:creationId xmlns:a16="http://schemas.microsoft.com/office/drawing/2014/main" id="{0268709B-B9B9-5EE0-7F23-A13E965634A3}"/>
              </a:ext>
            </a:extLst>
          </p:cNvPr>
          <p:cNvSpPr txBox="1"/>
          <p:nvPr/>
        </p:nvSpPr>
        <p:spPr>
          <a:xfrm>
            <a:off x="6024245" y="4365625"/>
            <a:ext cx="5132070" cy="460375"/>
          </a:xfrm>
          <a:prstGeom prst="rect">
            <a:avLst/>
          </a:prstGeom>
          <a:noFill/>
        </p:spPr>
        <p:txBody>
          <a:bodyPr wrap="square" rtlCol="0" anchor="t">
            <a:spAutoFit/>
          </a:bodyPr>
          <a:lstStyle/>
          <a:p>
            <a:pPr marL="171450" indent="-171450">
              <a:buFont typeface="Wingdings" panose="05000000000000000000" charset="0"/>
              <a:buChar char="l"/>
            </a:pP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 如有抄袭，双方本次实验得分为0！</a:t>
            </a:r>
          </a:p>
        </p:txBody>
      </p:sp>
      <p:sp>
        <p:nvSpPr>
          <p:cNvPr id="3" name="Title 1">
            <a:extLst>
              <a:ext uri="{FF2B5EF4-FFF2-40B4-BE49-F238E27FC236}">
                <a16:creationId xmlns:a16="http://schemas.microsoft.com/office/drawing/2014/main" id="{3F3CA7B7-B75F-33A9-EDF8-15E322C1F78B}"/>
              </a:ext>
            </a:extLst>
          </p:cNvPr>
          <p:cNvSpPr>
            <a:spLocks noGrp="1"/>
          </p:cNvSpPr>
          <p:nvPr>
            <p:ph type="title"/>
          </p:nvPr>
        </p:nvSpPr>
        <p:spPr>
          <a:xfrm>
            <a:off x="407671" y="60818"/>
            <a:ext cx="4608210" cy="1028700"/>
          </a:xfrm>
        </p:spPr>
        <p:txBody>
          <a:bodyPr/>
          <a:lstStyle/>
          <a:p>
            <a:r>
              <a:rPr lang="zh-CN" altLang="en-US" sz="4320" b="1" dirty="0">
                <a:solidFill>
                  <a:schemeClr val="tx1"/>
                </a:solidFill>
                <a:latin typeface="Microsoft YaHei" panose="020B0503020204020204" pitchFamily="34" charset="-122"/>
                <a:ea typeface="Microsoft YaHei" panose="020B0503020204020204" pitchFamily="34" charset="-122"/>
              </a:rPr>
              <a:t>实验二：图像插值</a:t>
            </a:r>
          </a:p>
        </p:txBody>
      </p:sp>
    </p:spTree>
    <p:extLst>
      <p:ext uri="{BB962C8B-B14F-4D97-AF65-F5344CB8AC3E}">
        <p14:creationId xmlns:p14="http://schemas.microsoft.com/office/powerpoint/2010/main" val="2032570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内容占位符 9"/>
          <p:cNvSpPr>
            <a:spLocks noGrp="1"/>
          </p:cNvSpPr>
          <p:nvPr>
            <p:ph sz="quarter" idx="1"/>
            <p:custDataLst>
              <p:tags r:id="rId1"/>
            </p:custDataLst>
          </p:nvPr>
        </p:nvSpPr>
        <p:spPr>
          <a:xfrm>
            <a:off x="407670" y="981075"/>
            <a:ext cx="3966845" cy="816610"/>
          </a:xfrm>
        </p:spPr>
        <p:txBody>
          <a:bodyPr/>
          <a:lstStyle/>
          <a:p>
            <a:pPr marL="0" indent="0" latinLnBrk="0">
              <a:lnSpc>
                <a:spcPct val="150000"/>
              </a:lnSpc>
              <a:spcBef>
                <a:spcPts val="600"/>
              </a:spcBef>
              <a:buNone/>
            </a:pPr>
            <a:r>
              <a:rPr lang="zh-CN" altLang="en-US" sz="2880" b="1" dirty="0">
                <a:latin typeface="Microsoft YaHei" panose="020B0503020204020204" pitchFamily="34" charset="-122"/>
                <a:ea typeface="Microsoft YaHei" panose="020B0503020204020204" pitchFamily="34" charset="-122"/>
              </a:rPr>
              <a:t>实验任务二：</a:t>
            </a:r>
          </a:p>
        </p:txBody>
      </p:sp>
      <p:sp>
        <p:nvSpPr>
          <p:cNvPr id="4" name="Date Placeholder 3"/>
          <p:cNvSpPr>
            <a:spLocks noGrp="1"/>
          </p:cNvSpPr>
          <p:nvPr>
            <p:ph type="dt" sz="half" idx="10"/>
          </p:nvPr>
        </p:nvSpPr>
        <p:spPr/>
        <p:txBody>
          <a:bodyPr/>
          <a:lstStyle/>
          <a:p>
            <a:pPr defTabSz="1097280" fontAlgn="base">
              <a:spcBef>
                <a:spcPct val="0"/>
              </a:spcBef>
              <a:spcAft>
                <a:spcPct val="0"/>
              </a:spcAft>
              <a:defRPr/>
            </a:pPr>
            <a:fld id="{7798C240-34E5-4315-A60F-F85A5EE3125A}" type="datetime1">
              <a:rPr lang="zh-CN" altLang="en-US" sz="1600">
                <a:solidFill>
                  <a:srgbClr val="696464"/>
                </a:solidFill>
                <a:latin typeface="Times New Roman" panose="02020503050405090304" pitchFamily="18" charset="0"/>
                <a:ea typeface="宋体" pitchFamily="2" charset="-122"/>
              </a:rPr>
              <a:t>2024/11/28</a:t>
            </a:fld>
            <a:endParaRPr lang="en-US" altLang="zh-CN" sz="1600" dirty="0">
              <a:solidFill>
                <a:srgbClr val="696464"/>
              </a:solidFill>
              <a:latin typeface="Times New Roman" panose="02020503050405090304" pitchFamily="18" charset="0"/>
              <a:ea typeface="宋体" pitchFamily="2" charset="-122"/>
            </a:endParaRPr>
          </a:p>
        </p:txBody>
      </p:sp>
      <p:sp>
        <p:nvSpPr>
          <p:cNvPr id="2" name="Footer Placeholder 4">
            <a:extLst>
              <a:ext uri="{FF2B5EF4-FFF2-40B4-BE49-F238E27FC236}">
                <a16:creationId xmlns:a16="http://schemas.microsoft.com/office/drawing/2014/main" id="{7BBB03E0-1363-8799-F044-6484D0B007C3}"/>
              </a:ext>
            </a:extLst>
          </p:cNvPr>
          <p:cNvSpPr>
            <a:spLocks noGrp="1"/>
          </p:cNvSpPr>
          <p:nvPr>
            <p:ph type="ftr" sz="quarter" idx="11"/>
          </p:nvPr>
        </p:nvSpPr>
        <p:spPr>
          <a:xfrm>
            <a:off x="899353" y="6353810"/>
            <a:ext cx="5283200" cy="457200"/>
          </a:xfrm>
        </p:spPr>
        <p:txBody>
          <a:bodyPr/>
          <a:lstStyle/>
          <a:p>
            <a:pPr defTabSz="1097280" fontAlgn="base">
              <a:spcBef>
                <a:spcPct val="0"/>
              </a:spcBef>
              <a:spcAft>
                <a:spcPct val="0"/>
              </a:spcAft>
              <a:defRPr/>
            </a:pPr>
            <a:r>
              <a:rPr lang="zh-CN" altLang="en-US" sz="1600" dirty="0">
                <a:solidFill>
                  <a:srgbClr val="696464"/>
                </a:solidFill>
                <a:latin typeface="Times New Roman" panose="02020503050405090304" pitchFamily="18" charset="0"/>
                <a:ea typeface="宋体" pitchFamily="2" charset="-122"/>
              </a:rPr>
              <a:t>智能与计算学部</a:t>
            </a:r>
            <a:endParaRPr lang="en-US" altLang="zh-CN" sz="1600" dirty="0">
              <a:solidFill>
                <a:srgbClr val="696464"/>
              </a:solidFill>
              <a:latin typeface="Times New Roman" panose="02020503050405090304" pitchFamily="18" charset="0"/>
              <a:ea typeface="宋体" pitchFamily="2" charset="-122"/>
            </a:endParaRPr>
          </a:p>
        </p:txBody>
      </p:sp>
      <p:sp>
        <p:nvSpPr>
          <p:cNvPr id="6" name="Slide Number Placeholder 5"/>
          <p:cNvSpPr>
            <a:spLocks noGrp="1"/>
          </p:cNvSpPr>
          <p:nvPr>
            <p:ph type="sldNum" sz="quarter" idx="12"/>
          </p:nvPr>
        </p:nvSpPr>
        <p:spPr/>
        <p:txBody>
          <a:bodyPr/>
          <a:lstStyle/>
          <a:p>
            <a:pPr defTabSz="1097280" fontAlgn="base">
              <a:spcBef>
                <a:spcPct val="0"/>
              </a:spcBef>
              <a:spcAft>
                <a:spcPct val="0"/>
              </a:spcAft>
              <a:defRPr/>
            </a:pPr>
            <a:fld id="{BD75371B-78B0-4DB1-8223-90A7C34FE8C5}" type="slidenum">
              <a:rPr lang="en-US" altLang="zh-CN" sz="1600">
                <a:latin typeface="Franklin Gothic Book"/>
                <a:ea typeface="幼圆" pitchFamily="49" charset="-122"/>
              </a:rPr>
              <a:t>3</a:t>
            </a:fld>
            <a:endParaRPr lang="en-US" altLang="zh-CN" sz="1600" dirty="0">
              <a:latin typeface="Franklin Gothic Book"/>
              <a:ea typeface="幼圆" pitchFamily="49" charset="-122"/>
            </a:endParaRPr>
          </a:p>
        </p:txBody>
      </p:sp>
      <p:sp>
        <p:nvSpPr>
          <p:cNvPr id="15" name="文本框 14"/>
          <p:cNvSpPr txBox="1"/>
          <p:nvPr>
            <p:custDataLst>
              <p:tags r:id="rId2"/>
            </p:custDataLst>
          </p:nvPr>
        </p:nvSpPr>
        <p:spPr>
          <a:xfrm>
            <a:off x="622934" y="1667940"/>
            <a:ext cx="11017682" cy="1689052"/>
          </a:xfrm>
          <a:prstGeom prst="rect">
            <a:avLst/>
          </a:prstGeom>
          <a:noFill/>
        </p:spPr>
        <p:txBody>
          <a:bodyPr wrap="square" rtlCol="0" anchor="t">
            <a:spAutoFit/>
          </a:bodyPr>
          <a:lstStyle/>
          <a:p>
            <a:pPr marL="342900" indent="-342900" algn="just" fontAlgn="auto">
              <a:lnSpc>
                <a:spcPct val="150000"/>
              </a:lnSpc>
              <a:buClr>
                <a:srgbClr val="D34817"/>
              </a:buClr>
              <a:buFont typeface="Wingdings" panose="05000000000000000000" charset="0"/>
              <a:buChar char=""/>
            </a:pPr>
            <a:r>
              <a:rPr lang="zh-CN" altLang="en-US" sz="2400" dirty="0">
                <a:latin typeface="微软雅黑" charset="0"/>
                <a:ea typeface="微软雅黑" charset="0"/>
                <a:cs typeface="微软雅黑" charset="0"/>
                <a:sym typeface="+mn-ea"/>
              </a:rPr>
              <a:t>对图像进行</a:t>
            </a:r>
            <a:r>
              <a:rPr lang="en-US" altLang="zh-CN" sz="2400" dirty="0">
                <a:latin typeface="微软雅黑" charset="0"/>
                <a:ea typeface="微软雅黑" charset="0"/>
                <a:cs typeface="微软雅黑" charset="0"/>
                <a:sym typeface="+mn-ea"/>
              </a:rPr>
              <a:t>10%</a:t>
            </a:r>
            <a:r>
              <a:rPr lang="zh-CN" altLang="en-US" sz="2400" dirty="0">
                <a:latin typeface="微软雅黑" charset="0"/>
                <a:ea typeface="微软雅黑" charset="0"/>
                <a:cs typeface="微软雅黑" charset="0"/>
                <a:sym typeface="+mn-ea"/>
              </a:rPr>
              <a:t>，</a:t>
            </a:r>
            <a:r>
              <a:rPr lang="en-US" altLang="zh-CN" sz="2400" dirty="0">
                <a:latin typeface="微软雅黑" charset="0"/>
                <a:ea typeface="微软雅黑" charset="0"/>
                <a:cs typeface="微软雅黑" charset="0"/>
                <a:sym typeface="+mn-ea"/>
              </a:rPr>
              <a:t>20%</a:t>
            </a:r>
            <a:r>
              <a:rPr lang="zh-CN" altLang="en-US" sz="2400" dirty="0">
                <a:latin typeface="微软雅黑" charset="0"/>
                <a:ea typeface="微软雅黑" charset="0"/>
                <a:cs typeface="微软雅黑" charset="0"/>
                <a:sym typeface="+mn-ea"/>
              </a:rPr>
              <a:t>，</a:t>
            </a:r>
            <a:r>
              <a:rPr lang="en-US" altLang="zh-CN" sz="2400" dirty="0">
                <a:latin typeface="微软雅黑" charset="0"/>
                <a:ea typeface="微软雅黑" charset="0"/>
                <a:cs typeface="微软雅黑" charset="0"/>
                <a:sym typeface="+mn-ea"/>
              </a:rPr>
              <a:t>30%</a:t>
            </a:r>
            <a:r>
              <a:rPr lang="zh-CN" altLang="en-US" sz="2400" dirty="0">
                <a:latin typeface="微软雅黑" charset="0"/>
                <a:ea typeface="微软雅黑" charset="0"/>
                <a:cs typeface="微软雅黑" charset="0"/>
                <a:sym typeface="+mn-ea"/>
              </a:rPr>
              <a:t>，</a:t>
            </a:r>
            <a:r>
              <a:rPr lang="en-US" altLang="zh-CN" sz="2400" dirty="0">
                <a:latin typeface="微软雅黑" charset="0"/>
                <a:ea typeface="微软雅黑" charset="0"/>
                <a:cs typeface="微软雅黑" charset="0"/>
                <a:sym typeface="+mn-ea"/>
              </a:rPr>
              <a:t>40%</a:t>
            </a:r>
            <a:r>
              <a:rPr lang="zh-CN" altLang="en-US" sz="2400" dirty="0">
                <a:latin typeface="微软雅黑" charset="0"/>
                <a:ea typeface="微软雅黑" charset="0"/>
                <a:cs typeface="微软雅黑" charset="0"/>
                <a:sym typeface="+mn-ea"/>
              </a:rPr>
              <a:t>，</a:t>
            </a:r>
            <a:r>
              <a:rPr lang="en-US" altLang="zh-CN" sz="2400" dirty="0">
                <a:latin typeface="微软雅黑" charset="0"/>
                <a:ea typeface="微软雅黑" charset="0"/>
                <a:cs typeface="微软雅黑" charset="0"/>
                <a:sym typeface="+mn-ea"/>
              </a:rPr>
              <a:t>50%</a:t>
            </a:r>
            <a:r>
              <a:rPr lang="zh-CN" altLang="en-US" sz="2400" dirty="0">
                <a:latin typeface="微软雅黑" charset="0"/>
                <a:ea typeface="微软雅黑" charset="0"/>
                <a:cs typeface="微软雅黑" charset="0"/>
                <a:sym typeface="+mn-ea"/>
              </a:rPr>
              <a:t>，</a:t>
            </a:r>
            <a:r>
              <a:rPr lang="en-US" altLang="zh-CN" sz="2400" dirty="0">
                <a:latin typeface="微软雅黑" charset="0"/>
                <a:ea typeface="微软雅黑" charset="0"/>
                <a:cs typeface="微软雅黑" charset="0"/>
                <a:sym typeface="+mn-ea"/>
              </a:rPr>
              <a:t>60%</a:t>
            </a:r>
            <a:r>
              <a:rPr lang="zh-CN" altLang="en-US" sz="2400" dirty="0">
                <a:latin typeface="微软雅黑" charset="0"/>
                <a:ea typeface="微软雅黑" charset="0"/>
                <a:cs typeface="微软雅黑" charset="0"/>
                <a:sym typeface="+mn-ea"/>
              </a:rPr>
              <a:t>，</a:t>
            </a:r>
            <a:r>
              <a:rPr lang="en-US" altLang="zh-CN" sz="2400" dirty="0">
                <a:latin typeface="微软雅黑" charset="0"/>
                <a:ea typeface="微软雅黑" charset="0"/>
                <a:cs typeface="微软雅黑" charset="0"/>
                <a:sym typeface="+mn-ea"/>
              </a:rPr>
              <a:t>70%</a:t>
            </a:r>
            <a:r>
              <a:rPr lang="zh-CN" altLang="en-US" sz="2400" dirty="0">
                <a:latin typeface="微软雅黑" charset="0"/>
                <a:ea typeface="微软雅黑" charset="0"/>
                <a:cs typeface="微软雅黑" charset="0"/>
                <a:sym typeface="+mn-ea"/>
              </a:rPr>
              <a:t>，</a:t>
            </a:r>
            <a:r>
              <a:rPr lang="en-US" altLang="zh-CN" sz="2400" dirty="0">
                <a:latin typeface="微软雅黑" charset="0"/>
                <a:ea typeface="微软雅黑" charset="0"/>
                <a:cs typeface="微软雅黑" charset="0"/>
                <a:sym typeface="+mn-ea"/>
              </a:rPr>
              <a:t>80%</a:t>
            </a:r>
            <a:r>
              <a:rPr lang="zh-CN" altLang="en-US" sz="2400" dirty="0">
                <a:latin typeface="微软雅黑" charset="0"/>
                <a:ea typeface="微软雅黑" charset="0"/>
                <a:cs typeface="微软雅黑" charset="0"/>
                <a:sym typeface="+mn-ea"/>
              </a:rPr>
              <a:t>，</a:t>
            </a:r>
            <a:r>
              <a:rPr lang="en-US" altLang="zh-CN" sz="2400" dirty="0">
                <a:latin typeface="微软雅黑" charset="0"/>
                <a:ea typeface="微软雅黑" charset="0"/>
                <a:cs typeface="微软雅黑" charset="0"/>
                <a:sym typeface="+mn-ea"/>
              </a:rPr>
              <a:t>90%</a:t>
            </a:r>
            <a:r>
              <a:rPr lang="zh-CN" altLang="en-US" sz="2400" dirty="0">
                <a:latin typeface="微软雅黑" charset="0"/>
                <a:ea typeface="微软雅黑" charset="0"/>
                <a:cs typeface="微软雅黑" charset="0"/>
                <a:sym typeface="+mn-ea"/>
              </a:rPr>
              <a:t>的像素随机丢失，并分别对丢失像素的图像进行最近邻、双线性和</a:t>
            </a:r>
            <a:r>
              <a:rPr lang="en-US" altLang="zh-CN" sz="2400" dirty="0">
                <a:latin typeface="微软雅黑" charset="0"/>
                <a:ea typeface="微软雅黑" charset="0"/>
                <a:cs typeface="微软雅黑" charset="0"/>
                <a:sym typeface="+mn-ea"/>
              </a:rPr>
              <a:t>RBF</a:t>
            </a:r>
            <a:r>
              <a:rPr lang="zh-CN" altLang="en-US" sz="2400" dirty="0">
                <a:latin typeface="微软雅黑" charset="0"/>
                <a:ea typeface="微软雅黑" charset="0"/>
                <a:cs typeface="微软雅黑" charset="0"/>
                <a:sym typeface="+mn-ea"/>
              </a:rPr>
              <a:t>插值，利用</a:t>
            </a:r>
            <a:r>
              <a:rPr lang="en-US" altLang="zh-CN" sz="2400" b="1" dirty="0">
                <a:latin typeface="微软雅黑" charset="0"/>
                <a:ea typeface="微软雅黑" charset="0"/>
                <a:cs typeface="微软雅黑" charset="0"/>
                <a:sym typeface="+mn-ea"/>
              </a:rPr>
              <a:t>SSIM</a:t>
            </a:r>
            <a:r>
              <a:rPr lang="zh-CN" altLang="en-US" sz="2400" b="1" dirty="0">
                <a:latin typeface="微软雅黑" charset="0"/>
                <a:ea typeface="微软雅黑" charset="0"/>
                <a:cs typeface="微软雅黑" charset="0"/>
                <a:sym typeface="+mn-ea"/>
              </a:rPr>
              <a:t>和</a:t>
            </a:r>
            <a:r>
              <a:rPr lang="en-US" altLang="zh-CN" sz="2400" b="1" dirty="0">
                <a:latin typeface="微软雅黑" charset="0"/>
                <a:ea typeface="微软雅黑" charset="0"/>
                <a:cs typeface="微软雅黑" charset="0"/>
                <a:sym typeface="+mn-ea"/>
              </a:rPr>
              <a:t>L2</a:t>
            </a:r>
            <a:r>
              <a:rPr lang="zh-CN" altLang="en-US" sz="2400" b="1" dirty="0">
                <a:latin typeface="微软雅黑" charset="0"/>
                <a:ea typeface="微软雅黑" charset="0"/>
                <a:cs typeface="微软雅黑" charset="0"/>
                <a:sym typeface="+mn-ea"/>
              </a:rPr>
              <a:t>范数</a:t>
            </a:r>
            <a:r>
              <a:rPr lang="zh-CN" altLang="en-US" sz="2400" dirty="0">
                <a:latin typeface="微软雅黑" charset="0"/>
                <a:ea typeface="微软雅黑" charset="0"/>
                <a:cs typeface="微软雅黑" charset="0"/>
                <a:sym typeface="+mn-ea"/>
              </a:rPr>
              <a:t>作为评价指标，</a:t>
            </a:r>
            <a:r>
              <a:rPr lang="zh-CN" altLang="en-US" sz="2400" dirty="0">
                <a:solidFill>
                  <a:srgbClr val="242424"/>
                </a:solidFill>
                <a:latin typeface="Times New Roman" panose="02020603050405020304" pitchFamily="18" charset="0"/>
                <a:ea typeface="Microsoft YaHei" panose="020B0503020204020204" pitchFamily="34" charset="-122"/>
                <a:cs typeface="Times New Roman" panose="02020603050405020304" pitchFamily="18" charset="0"/>
              </a:rPr>
              <a:t>画出指标与扰动比率关系</a:t>
            </a:r>
            <a:r>
              <a:rPr lang="zh-CN" altLang="en-US" sz="2400" dirty="0">
                <a:latin typeface="微软雅黑" charset="0"/>
                <a:ea typeface="微软雅黑" charset="0"/>
                <a:cs typeface="微软雅黑" charset="0"/>
                <a:sym typeface="+mn-ea"/>
              </a:rPr>
              <a:t>曲线图，如下所示。</a:t>
            </a:r>
          </a:p>
        </p:txBody>
      </p:sp>
      <p:sp>
        <p:nvSpPr>
          <p:cNvPr id="3" name="Title 1">
            <a:extLst>
              <a:ext uri="{FF2B5EF4-FFF2-40B4-BE49-F238E27FC236}">
                <a16:creationId xmlns:a16="http://schemas.microsoft.com/office/drawing/2014/main" id="{6F98769D-95CF-BCA6-899F-DD2DBA6E4292}"/>
              </a:ext>
            </a:extLst>
          </p:cNvPr>
          <p:cNvSpPr>
            <a:spLocks noGrp="1"/>
          </p:cNvSpPr>
          <p:nvPr>
            <p:ph type="title"/>
          </p:nvPr>
        </p:nvSpPr>
        <p:spPr>
          <a:xfrm>
            <a:off x="407671" y="60818"/>
            <a:ext cx="4608210" cy="1028700"/>
          </a:xfrm>
        </p:spPr>
        <p:txBody>
          <a:bodyPr/>
          <a:lstStyle/>
          <a:p>
            <a:r>
              <a:rPr lang="zh-CN" altLang="en-US" sz="4320" b="1" dirty="0">
                <a:solidFill>
                  <a:schemeClr val="tx1"/>
                </a:solidFill>
                <a:latin typeface="Microsoft YaHei" panose="020B0503020204020204" pitchFamily="34" charset="-122"/>
                <a:ea typeface="Microsoft YaHei" panose="020B0503020204020204" pitchFamily="34" charset="-122"/>
              </a:rPr>
              <a:t>实验二：图像插值</a:t>
            </a:r>
          </a:p>
        </p:txBody>
      </p:sp>
      <p:pic>
        <p:nvPicPr>
          <p:cNvPr id="5" name="图片 4">
            <a:extLst>
              <a:ext uri="{FF2B5EF4-FFF2-40B4-BE49-F238E27FC236}">
                <a16:creationId xmlns:a16="http://schemas.microsoft.com/office/drawing/2014/main" id="{C05676CA-147C-F261-CB35-7716F800651C}"/>
              </a:ext>
            </a:extLst>
          </p:cNvPr>
          <p:cNvPicPr>
            <a:picLocks noChangeAspect="1"/>
          </p:cNvPicPr>
          <p:nvPr/>
        </p:nvPicPr>
        <p:blipFill>
          <a:blip r:embed="rId4"/>
          <a:stretch>
            <a:fillRect/>
          </a:stretch>
        </p:blipFill>
        <p:spPr>
          <a:xfrm>
            <a:off x="1412827" y="3444120"/>
            <a:ext cx="4246240" cy="2937208"/>
          </a:xfrm>
          <a:prstGeom prst="rect">
            <a:avLst/>
          </a:prstGeom>
        </p:spPr>
      </p:pic>
      <p:pic>
        <p:nvPicPr>
          <p:cNvPr id="8" name="图片 7">
            <a:extLst>
              <a:ext uri="{FF2B5EF4-FFF2-40B4-BE49-F238E27FC236}">
                <a16:creationId xmlns:a16="http://schemas.microsoft.com/office/drawing/2014/main" id="{31F297A1-4A82-C6AD-3B5E-72481EF2EAAC}"/>
              </a:ext>
            </a:extLst>
          </p:cNvPr>
          <p:cNvPicPr>
            <a:picLocks noChangeAspect="1"/>
          </p:cNvPicPr>
          <p:nvPr/>
        </p:nvPicPr>
        <p:blipFill>
          <a:blip r:embed="rId5"/>
          <a:stretch>
            <a:fillRect/>
          </a:stretch>
        </p:blipFill>
        <p:spPr>
          <a:xfrm>
            <a:off x="6960096" y="3399696"/>
            <a:ext cx="4246240" cy="3026055"/>
          </a:xfrm>
          <a:prstGeom prst="rect">
            <a:avLst/>
          </a:prstGeom>
        </p:spPr>
      </p:pic>
    </p:spTree>
    <p:extLst>
      <p:ext uri="{BB962C8B-B14F-4D97-AF65-F5344CB8AC3E}">
        <p14:creationId xmlns:p14="http://schemas.microsoft.com/office/powerpoint/2010/main" val="1292739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1097280" fontAlgn="base">
              <a:spcBef>
                <a:spcPct val="0"/>
              </a:spcBef>
              <a:spcAft>
                <a:spcPct val="0"/>
              </a:spcAft>
              <a:defRPr/>
            </a:pPr>
            <a:fld id="{7798C240-34E5-4315-A60F-F85A5EE3125A}" type="datetime1">
              <a:rPr lang="zh-CN" altLang="en-US" sz="1600">
                <a:solidFill>
                  <a:srgbClr val="696464"/>
                </a:solidFill>
                <a:latin typeface="Times New Roman" panose="02020503050405090304" pitchFamily="18" charset="0"/>
                <a:ea typeface="宋体" pitchFamily="2" charset="-122"/>
              </a:rPr>
              <a:t>2024/11/28</a:t>
            </a:fld>
            <a:endParaRPr lang="en-US" altLang="zh-CN" sz="1600" dirty="0">
              <a:solidFill>
                <a:srgbClr val="696464"/>
              </a:solidFill>
              <a:latin typeface="Times New Roman" panose="02020503050405090304" pitchFamily="18" charset="0"/>
              <a:ea typeface="宋体" pitchFamily="2" charset="-122"/>
            </a:endParaRPr>
          </a:p>
        </p:txBody>
      </p:sp>
      <p:sp>
        <p:nvSpPr>
          <p:cNvPr id="2" name="Footer Placeholder 4">
            <a:extLst>
              <a:ext uri="{FF2B5EF4-FFF2-40B4-BE49-F238E27FC236}">
                <a16:creationId xmlns:a16="http://schemas.microsoft.com/office/drawing/2014/main" id="{7BBB03E0-1363-8799-F044-6484D0B007C3}"/>
              </a:ext>
            </a:extLst>
          </p:cNvPr>
          <p:cNvSpPr>
            <a:spLocks noGrp="1"/>
          </p:cNvSpPr>
          <p:nvPr>
            <p:ph type="ftr" sz="quarter" idx="11"/>
          </p:nvPr>
        </p:nvSpPr>
        <p:spPr>
          <a:xfrm>
            <a:off x="899353" y="6353810"/>
            <a:ext cx="5283200" cy="457200"/>
          </a:xfrm>
        </p:spPr>
        <p:txBody>
          <a:bodyPr/>
          <a:lstStyle/>
          <a:p>
            <a:pPr defTabSz="1097280" fontAlgn="base">
              <a:spcBef>
                <a:spcPct val="0"/>
              </a:spcBef>
              <a:spcAft>
                <a:spcPct val="0"/>
              </a:spcAft>
              <a:defRPr/>
            </a:pPr>
            <a:r>
              <a:rPr lang="zh-CN" altLang="en-US" sz="1600" dirty="0">
                <a:solidFill>
                  <a:srgbClr val="696464"/>
                </a:solidFill>
                <a:latin typeface="Times New Roman" panose="02020503050405090304" pitchFamily="18" charset="0"/>
                <a:ea typeface="宋体" pitchFamily="2" charset="-122"/>
              </a:rPr>
              <a:t>智能与计算学部</a:t>
            </a:r>
            <a:endParaRPr lang="en-US" altLang="zh-CN" sz="1600" dirty="0">
              <a:solidFill>
                <a:srgbClr val="696464"/>
              </a:solidFill>
              <a:latin typeface="Times New Roman" panose="02020503050405090304" pitchFamily="18" charset="0"/>
              <a:ea typeface="宋体" pitchFamily="2" charset="-122"/>
            </a:endParaRPr>
          </a:p>
        </p:txBody>
      </p:sp>
      <p:sp>
        <p:nvSpPr>
          <p:cNvPr id="6" name="Slide Number Placeholder 5"/>
          <p:cNvSpPr>
            <a:spLocks noGrp="1"/>
          </p:cNvSpPr>
          <p:nvPr>
            <p:ph type="sldNum" sz="quarter" idx="12"/>
          </p:nvPr>
        </p:nvSpPr>
        <p:spPr/>
        <p:txBody>
          <a:bodyPr/>
          <a:lstStyle/>
          <a:p>
            <a:pPr defTabSz="1097280" fontAlgn="base">
              <a:spcBef>
                <a:spcPct val="0"/>
              </a:spcBef>
              <a:spcAft>
                <a:spcPct val="0"/>
              </a:spcAft>
              <a:defRPr/>
            </a:pPr>
            <a:fld id="{BD75371B-78B0-4DB1-8223-90A7C34FE8C5}" type="slidenum">
              <a:rPr lang="en-US" altLang="zh-CN" sz="1600">
                <a:latin typeface="Franklin Gothic Book"/>
                <a:ea typeface="幼圆" pitchFamily="49" charset="-122"/>
              </a:rPr>
              <a:t>4</a:t>
            </a:fld>
            <a:endParaRPr lang="en-US" altLang="zh-CN" sz="1600" dirty="0">
              <a:latin typeface="Franklin Gothic Book"/>
              <a:ea typeface="幼圆" pitchFamily="49" charset="-122"/>
            </a:endParaRPr>
          </a:p>
        </p:txBody>
      </p:sp>
      <p:sp>
        <p:nvSpPr>
          <p:cNvPr id="12" name="文本框 11">
            <a:extLst>
              <a:ext uri="{FF2B5EF4-FFF2-40B4-BE49-F238E27FC236}">
                <a16:creationId xmlns:a16="http://schemas.microsoft.com/office/drawing/2014/main" id="{6A372C9C-F1E3-8013-4AF6-174453CF6452}"/>
              </a:ext>
            </a:extLst>
          </p:cNvPr>
          <p:cNvSpPr txBox="1"/>
          <p:nvPr>
            <p:custDataLst>
              <p:tags r:id="rId1"/>
            </p:custDataLst>
          </p:nvPr>
        </p:nvSpPr>
        <p:spPr>
          <a:xfrm>
            <a:off x="622190" y="2934148"/>
            <a:ext cx="11224980" cy="2245102"/>
          </a:xfrm>
          <a:prstGeom prst="rect">
            <a:avLst/>
          </a:prstGeom>
          <a:noFill/>
        </p:spPr>
        <p:txBody>
          <a:bodyPr wrap="square" rtlCol="0" anchor="t">
            <a:spAutoFit/>
          </a:bodyPr>
          <a:lstStyle/>
          <a:p>
            <a:pPr marL="342900" indent="-342900" fontAlgn="auto">
              <a:lnSpc>
                <a:spcPct val="150000"/>
              </a:lnSpc>
              <a:buClr>
                <a:srgbClr val="D34817"/>
              </a:buClr>
              <a:buFont typeface="Wingdings" panose="05000000000000000000" charset="0"/>
              <a:buChar char=""/>
            </a:pPr>
            <a:endParaRPr lang="zh-CN" altLang="en-US" sz="2400" dirty="0">
              <a:latin typeface="微软雅黑" charset="0"/>
              <a:ea typeface="微软雅黑" charset="0"/>
              <a:cs typeface="微软雅黑" charset="0"/>
              <a:sym typeface="+mn-ea"/>
            </a:endParaRPr>
          </a:p>
          <a:p>
            <a:pPr marL="342900" indent="-342900" fontAlgn="auto">
              <a:lnSpc>
                <a:spcPct val="150000"/>
              </a:lnSpc>
              <a:buClr>
                <a:srgbClr val="D34817"/>
              </a:buClr>
              <a:buFont typeface="Wingdings" panose="05000000000000000000" charset="0"/>
              <a:buChar char=""/>
            </a:pPr>
            <a:r>
              <a:rPr lang="en-US" altLang="zh-CN" sz="2400" b="0" i="0" dirty="0" err="1">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original_img</a:t>
            </a:r>
            <a:r>
              <a:rPr lang="zh-CN" altLang="en-US" sz="2400" b="0" i="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：原始图像数组，</a:t>
            </a:r>
            <a:b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br>
            <a:r>
              <a:rPr lang="en-US" altLang="zh-CN" sz="2400" b="0" i="0" dirty="0" err="1">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new_h</a:t>
            </a:r>
            <a:r>
              <a:rPr lang="zh-CN" altLang="en-US" sz="2400" b="0" i="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：调整大小后图像的所需高度，</a:t>
            </a:r>
            <a:br>
              <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rPr>
            </a:br>
            <a:r>
              <a:rPr lang="en-US" altLang="zh-CN" sz="2400" b="0" i="0" dirty="0" err="1">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new_w</a:t>
            </a:r>
            <a:r>
              <a:rPr lang="zh-CN" altLang="en-US" sz="2400" b="0" i="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：调整大小后图像的所需宽度。</a:t>
            </a:r>
            <a:endPar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sym typeface="+mn-ea"/>
            </a:endParaRPr>
          </a:p>
        </p:txBody>
      </p:sp>
      <p:sp>
        <p:nvSpPr>
          <p:cNvPr id="13" name="内容占位符 9">
            <a:extLst>
              <a:ext uri="{FF2B5EF4-FFF2-40B4-BE49-F238E27FC236}">
                <a16:creationId xmlns:a16="http://schemas.microsoft.com/office/drawing/2014/main" id="{DE4B4EFB-481C-CDF3-241D-092A4DC094B1}"/>
              </a:ext>
            </a:extLst>
          </p:cNvPr>
          <p:cNvSpPr>
            <a:spLocks noGrp="1"/>
          </p:cNvSpPr>
          <p:nvPr>
            <p:ph sz="quarter" idx="1"/>
            <p:custDataLst>
              <p:tags r:id="rId2"/>
            </p:custDataLst>
          </p:nvPr>
        </p:nvSpPr>
        <p:spPr>
          <a:xfrm>
            <a:off x="407670" y="981075"/>
            <a:ext cx="3966845" cy="816610"/>
          </a:xfrm>
        </p:spPr>
        <p:txBody>
          <a:bodyPr/>
          <a:lstStyle/>
          <a:p>
            <a:pPr marL="0" indent="0" latinLnBrk="0">
              <a:lnSpc>
                <a:spcPct val="150000"/>
              </a:lnSpc>
              <a:spcBef>
                <a:spcPts val="600"/>
              </a:spcBef>
              <a:buNone/>
            </a:pPr>
            <a:r>
              <a:rPr lang="zh-CN" altLang="en-US" sz="2880" b="1" dirty="0">
                <a:latin typeface="Microsoft YaHei" panose="020B0503020204020204" pitchFamily="34" charset="-122"/>
                <a:ea typeface="Microsoft YaHei" panose="020B0503020204020204" pitchFamily="34" charset="-122"/>
              </a:rPr>
              <a:t>双线性插值实验步骤：</a:t>
            </a:r>
          </a:p>
        </p:txBody>
      </p:sp>
      <p:sp>
        <p:nvSpPr>
          <p:cNvPr id="14" name="文本框 13">
            <a:extLst>
              <a:ext uri="{FF2B5EF4-FFF2-40B4-BE49-F238E27FC236}">
                <a16:creationId xmlns:a16="http://schemas.microsoft.com/office/drawing/2014/main" id="{C75EE174-2979-A722-E95E-088AF849EE8C}"/>
              </a:ext>
            </a:extLst>
          </p:cNvPr>
          <p:cNvSpPr txBox="1"/>
          <p:nvPr>
            <p:custDataLst>
              <p:tags r:id="rId3"/>
            </p:custDataLst>
          </p:nvPr>
        </p:nvSpPr>
        <p:spPr>
          <a:xfrm>
            <a:off x="622934" y="1739948"/>
            <a:ext cx="10946132" cy="1689052"/>
          </a:xfrm>
          <a:prstGeom prst="rect">
            <a:avLst/>
          </a:prstGeom>
          <a:noFill/>
        </p:spPr>
        <p:txBody>
          <a:bodyPr wrap="square" rtlCol="0" anchor="t">
            <a:spAutoFit/>
          </a:bodyPr>
          <a:lstStyle/>
          <a:p>
            <a:pPr marL="342900" indent="-342900">
              <a:lnSpc>
                <a:spcPct val="150000"/>
              </a:lnSpc>
              <a:buClr>
                <a:srgbClr val="D34817"/>
              </a:buClr>
              <a:buFont typeface="Wingdings" panose="05000000000000000000" charset="0"/>
              <a:buChar char=""/>
            </a:pPr>
            <a:r>
              <a:rPr lang="zh-CN" altLang="en-US" sz="2400" b="0" i="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我们将在 </a:t>
            </a:r>
            <a:r>
              <a:rPr lang="en-US" altLang="zh-CN" sz="2400" b="0" i="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python3 </a:t>
            </a:r>
            <a:r>
              <a:rPr lang="zh-CN" altLang="en-US" sz="2400" b="0" i="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中实现该算法并使用 </a:t>
            </a:r>
            <a:r>
              <a:rPr lang="en-US" altLang="zh-CN" sz="2400" b="0" i="0" dirty="0" err="1">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Numpy</a:t>
            </a:r>
            <a:r>
              <a:rPr lang="zh-CN" altLang="en-US" sz="2400" b="0" i="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。创建一个用于双线性插值和调整大小的函数。下面的代码块创建了一个名为</a:t>
            </a:r>
            <a:r>
              <a:rPr lang="en-US" altLang="zh-CN" sz="2400" dirty="0" err="1">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bl_resize</a:t>
            </a:r>
            <a:r>
              <a:rPr lang="zh-CN" altLang="en-US" sz="2400" b="0" i="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的函数并接受 </a:t>
            </a:r>
            <a:r>
              <a:rPr lang="en-US" altLang="zh-CN" sz="2400" b="0" i="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3 </a:t>
            </a:r>
            <a:r>
              <a:rPr lang="zh-CN" altLang="en-US" sz="2400" b="0" i="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个参数：</a:t>
            </a:r>
            <a:endPar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sym typeface="+mn-ea"/>
            </a:endParaRPr>
          </a:p>
          <a:p>
            <a:pPr marL="342900" indent="-342900" fontAlgn="auto">
              <a:lnSpc>
                <a:spcPct val="150000"/>
              </a:lnSpc>
              <a:buClr>
                <a:srgbClr val="D34817"/>
              </a:buClr>
              <a:buFont typeface="Wingdings" panose="05000000000000000000" charset="0"/>
              <a:buChar char=""/>
            </a:pPr>
            <a:endParaRPr lang="zh-CN" altLang="en-US" sz="2400" dirty="0">
              <a:latin typeface="微软雅黑" charset="0"/>
              <a:ea typeface="微软雅黑" charset="0"/>
              <a:cs typeface="微软雅黑" charset="0"/>
              <a:sym typeface="+mn-ea"/>
            </a:endParaRPr>
          </a:p>
        </p:txBody>
      </p:sp>
      <p:pic>
        <p:nvPicPr>
          <p:cNvPr id="19" name="图片 18">
            <a:extLst>
              <a:ext uri="{FF2B5EF4-FFF2-40B4-BE49-F238E27FC236}">
                <a16:creationId xmlns:a16="http://schemas.microsoft.com/office/drawing/2014/main" id="{704B464D-71F4-4D74-D3B1-BEA41F40C073}"/>
              </a:ext>
            </a:extLst>
          </p:cNvPr>
          <p:cNvPicPr>
            <a:picLocks noChangeAspect="1"/>
          </p:cNvPicPr>
          <p:nvPr/>
        </p:nvPicPr>
        <p:blipFill>
          <a:blip r:embed="rId5"/>
          <a:stretch>
            <a:fillRect/>
          </a:stretch>
        </p:blipFill>
        <p:spPr>
          <a:xfrm>
            <a:off x="899353" y="3078689"/>
            <a:ext cx="7572911" cy="350311"/>
          </a:xfrm>
          <a:prstGeom prst="rect">
            <a:avLst/>
          </a:prstGeom>
        </p:spPr>
      </p:pic>
      <p:sp>
        <p:nvSpPr>
          <p:cNvPr id="7" name="Title 1">
            <a:extLst>
              <a:ext uri="{FF2B5EF4-FFF2-40B4-BE49-F238E27FC236}">
                <a16:creationId xmlns:a16="http://schemas.microsoft.com/office/drawing/2014/main" id="{BA82D589-1AC3-4E8D-4C53-C76D1273A147}"/>
              </a:ext>
            </a:extLst>
          </p:cNvPr>
          <p:cNvSpPr txBox="1">
            <a:spLocks/>
          </p:cNvSpPr>
          <p:nvPr/>
        </p:nvSpPr>
        <p:spPr bwMode="auto">
          <a:xfrm>
            <a:off x="407671" y="60818"/>
            <a:ext cx="4608210" cy="102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91440" numCol="1" anchor="b" anchorCtr="0" compatLnSpc="1"/>
          <a:lstStyle>
            <a:lvl1pPr algn="l" rtl="0" eaLnBrk="0" fontAlgn="base" hangingPunct="0">
              <a:spcBef>
                <a:spcPct val="0"/>
              </a:spcBef>
              <a:spcAft>
                <a:spcPct val="0"/>
              </a:spcAft>
              <a:defRPr sz="3300" kern="1200">
                <a:solidFill>
                  <a:schemeClr val="tx2"/>
                </a:solidFill>
                <a:latin typeface="+mj-lt"/>
                <a:ea typeface="YouYuan" panose="02010509060101010101" pitchFamily="49" charset="-122"/>
                <a:cs typeface="+mj-cs"/>
              </a:defRPr>
            </a:lvl1pPr>
            <a:lvl2pPr algn="l" rtl="0" eaLnBrk="0" fontAlgn="base" hangingPunct="0">
              <a:spcBef>
                <a:spcPct val="0"/>
              </a:spcBef>
              <a:spcAft>
                <a:spcPct val="0"/>
              </a:spcAft>
              <a:defRPr sz="3300">
                <a:solidFill>
                  <a:schemeClr val="tx2"/>
                </a:solidFill>
                <a:latin typeface="Franklin Gothic Book" panose="020B0503020102020204" pitchFamily="34" charset="0"/>
                <a:ea typeface="YouYuan" panose="02010509060101010101" pitchFamily="49" charset="-122"/>
              </a:defRPr>
            </a:lvl2pPr>
            <a:lvl3pPr algn="l" rtl="0" eaLnBrk="0" fontAlgn="base" hangingPunct="0">
              <a:spcBef>
                <a:spcPct val="0"/>
              </a:spcBef>
              <a:spcAft>
                <a:spcPct val="0"/>
              </a:spcAft>
              <a:defRPr sz="3300">
                <a:solidFill>
                  <a:schemeClr val="tx2"/>
                </a:solidFill>
                <a:latin typeface="Franklin Gothic Book" panose="020B0503020102020204" pitchFamily="34" charset="0"/>
                <a:ea typeface="YouYuan" panose="02010509060101010101" pitchFamily="49" charset="-122"/>
              </a:defRPr>
            </a:lvl3pPr>
            <a:lvl4pPr algn="l" rtl="0" eaLnBrk="0" fontAlgn="base" hangingPunct="0">
              <a:spcBef>
                <a:spcPct val="0"/>
              </a:spcBef>
              <a:spcAft>
                <a:spcPct val="0"/>
              </a:spcAft>
              <a:defRPr sz="3300">
                <a:solidFill>
                  <a:schemeClr val="tx2"/>
                </a:solidFill>
                <a:latin typeface="Franklin Gothic Book" panose="020B0503020102020204" pitchFamily="34" charset="0"/>
                <a:ea typeface="YouYuan" panose="02010509060101010101" pitchFamily="49" charset="-122"/>
              </a:defRPr>
            </a:lvl4pPr>
            <a:lvl5pPr algn="l" rtl="0" eaLnBrk="0" fontAlgn="base" hangingPunct="0">
              <a:spcBef>
                <a:spcPct val="0"/>
              </a:spcBef>
              <a:spcAft>
                <a:spcPct val="0"/>
              </a:spcAft>
              <a:defRPr sz="3300">
                <a:solidFill>
                  <a:schemeClr val="tx2"/>
                </a:solidFill>
                <a:latin typeface="Franklin Gothic Book" panose="020B0503020102020204" pitchFamily="34" charset="0"/>
                <a:ea typeface="YouYuan" panose="02010509060101010101" pitchFamily="49" charset="-122"/>
              </a:defRPr>
            </a:lvl5pPr>
            <a:lvl6pPr marL="381000" algn="l" rtl="0" fontAlgn="base">
              <a:spcBef>
                <a:spcPct val="0"/>
              </a:spcBef>
              <a:spcAft>
                <a:spcPct val="0"/>
              </a:spcAft>
              <a:defRPr sz="3335">
                <a:solidFill>
                  <a:schemeClr val="tx2"/>
                </a:solidFill>
                <a:latin typeface="Franklin Gothic Book" panose="020B0503020102020204" pitchFamily="34" charset="0"/>
                <a:ea typeface="YouYuan" panose="02010509060101010101" pitchFamily="49" charset="-122"/>
              </a:defRPr>
            </a:lvl6pPr>
            <a:lvl7pPr marL="762000" algn="l" rtl="0" fontAlgn="base">
              <a:spcBef>
                <a:spcPct val="0"/>
              </a:spcBef>
              <a:spcAft>
                <a:spcPct val="0"/>
              </a:spcAft>
              <a:defRPr sz="3335">
                <a:solidFill>
                  <a:schemeClr val="tx2"/>
                </a:solidFill>
                <a:latin typeface="Franklin Gothic Book" panose="020B0503020102020204" pitchFamily="34" charset="0"/>
                <a:ea typeface="YouYuan" panose="02010509060101010101" pitchFamily="49" charset="-122"/>
              </a:defRPr>
            </a:lvl7pPr>
            <a:lvl8pPr marL="1143000" algn="l" rtl="0" fontAlgn="base">
              <a:spcBef>
                <a:spcPct val="0"/>
              </a:spcBef>
              <a:spcAft>
                <a:spcPct val="0"/>
              </a:spcAft>
              <a:defRPr sz="3335">
                <a:solidFill>
                  <a:schemeClr val="tx2"/>
                </a:solidFill>
                <a:latin typeface="Franklin Gothic Book" panose="020B0503020102020204" pitchFamily="34" charset="0"/>
                <a:ea typeface="YouYuan" panose="02010509060101010101" pitchFamily="49" charset="-122"/>
              </a:defRPr>
            </a:lvl8pPr>
            <a:lvl9pPr marL="1524000" algn="l" rtl="0" fontAlgn="base">
              <a:spcBef>
                <a:spcPct val="0"/>
              </a:spcBef>
              <a:spcAft>
                <a:spcPct val="0"/>
              </a:spcAft>
              <a:defRPr sz="3335">
                <a:solidFill>
                  <a:schemeClr val="tx2"/>
                </a:solidFill>
                <a:latin typeface="Franklin Gothic Book" panose="020B0503020102020204" pitchFamily="34" charset="0"/>
                <a:ea typeface="YouYuan" panose="02010509060101010101" pitchFamily="49" charset="-122"/>
              </a:defRPr>
            </a:lvl9pPr>
          </a:lstStyle>
          <a:p>
            <a:r>
              <a:rPr lang="zh-CN" altLang="en-US" sz="4320" b="1">
                <a:solidFill>
                  <a:schemeClr val="tx1"/>
                </a:solidFill>
                <a:latin typeface="Microsoft YaHei" panose="020B0503020204020204" pitchFamily="34" charset="-122"/>
                <a:ea typeface="Microsoft YaHei" panose="020B0503020204020204" pitchFamily="34" charset="-122"/>
              </a:rPr>
              <a:t>实验二：图像插值</a:t>
            </a:r>
            <a:endParaRPr lang="zh-CN" altLang="en-US" sz="4320" b="1" dirty="0">
              <a:solidFill>
                <a:schemeClr val="tx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4229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1097280" fontAlgn="base">
              <a:spcBef>
                <a:spcPct val="0"/>
              </a:spcBef>
              <a:spcAft>
                <a:spcPct val="0"/>
              </a:spcAft>
              <a:defRPr/>
            </a:pPr>
            <a:fld id="{7798C240-34E5-4315-A60F-F85A5EE3125A}" type="datetime1">
              <a:rPr lang="zh-CN" altLang="en-US" sz="1600">
                <a:solidFill>
                  <a:srgbClr val="696464"/>
                </a:solidFill>
                <a:latin typeface="Times New Roman" panose="02020503050405090304" pitchFamily="18" charset="0"/>
                <a:ea typeface="宋体" pitchFamily="2" charset="-122"/>
              </a:rPr>
              <a:t>2024/11/28</a:t>
            </a:fld>
            <a:endParaRPr lang="en-US" altLang="zh-CN" sz="1600" dirty="0">
              <a:solidFill>
                <a:srgbClr val="696464"/>
              </a:solidFill>
              <a:latin typeface="Times New Roman" panose="02020503050405090304" pitchFamily="18" charset="0"/>
              <a:ea typeface="宋体" pitchFamily="2" charset="-122"/>
            </a:endParaRPr>
          </a:p>
        </p:txBody>
      </p:sp>
      <p:sp>
        <p:nvSpPr>
          <p:cNvPr id="2" name="Footer Placeholder 4">
            <a:extLst>
              <a:ext uri="{FF2B5EF4-FFF2-40B4-BE49-F238E27FC236}">
                <a16:creationId xmlns:a16="http://schemas.microsoft.com/office/drawing/2014/main" id="{7BBB03E0-1363-8799-F044-6484D0B007C3}"/>
              </a:ext>
            </a:extLst>
          </p:cNvPr>
          <p:cNvSpPr>
            <a:spLocks noGrp="1"/>
          </p:cNvSpPr>
          <p:nvPr>
            <p:ph type="ftr" sz="quarter" idx="11"/>
          </p:nvPr>
        </p:nvSpPr>
        <p:spPr>
          <a:xfrm>
            <a:off x="899353" y="6353810"/>
            <a:ext cx="5283200" cy="457200"/>
          </a:xfrm>
        </p:spPr>
        <p:txBody>
          <a:bodyPr/>
          <a:lstStyle/>
          <a:p>
            <a:pPr defTabSz="1097280" fontAlgn="base">
              <a:spcBef>
                <a:spcPct val="0"/>
              </a:spcBef>
              <a:spcAft>
                <a:spcPct val="0"/>
              </a:spcAft>
              <a:defRPr/>
            </a:pPr>
            <a:r>
              <a:rPr lang="zh-CN" altLang="en-US" sz="1600" dirty="0">
                <a:solidFill>
                  <a:srgbClr val="696464"/>
                </a:solidFill>
                <a:latin typeface="Times New Roman" panose="02020503050405090304" pitchFamily="18" charset="0"/>
                <a:ea typeface="宋体" pitchFamily="2" charset="-122"/>
              </a:rPr>
              <a:t>智能与计算学部</a:t>
            </a:r>
            <a:endParaRPr lang="en-US" altLang="zh-CN" sz="1600" dirty="0">
              <a:solidFill>
                <a:srgbClr val="696464"/>
              </a:solidFill>
              <a:latin typeface="Times New Roman" panose="02020503050405090304" pitchFamily="18" charset="0"/>
              <a:ea typeface="宋体" pitchFamily="2" charset="-122"/>
            </a:endParaRPr>
          </a:p>
        </p:txBody>
      </p:sp>
      <p:sp>
        <p:nvSpPr>
          <p:cNvPr id="6" name="Slide Number Placeholder 5"/>
          <p:cNvSpPr>
            <a:spLocks noGrp="1"/>
          </p:cNvSpPr>
          <p:nvPr>
            <p:ph type="sldNum" sz="quarter" idx="12"/>
          </p:nvPr>
        </p:nvSpPr>
        <p:spPr/>
        <p:txBody>
          <a:bodyPr/>
          <a:lstStyle/>
          <a:p>
            <a:pPr defTabSz="1097280" fontAlgn="base">
              <a:spcBef>
                <a:spcPct val="0"/>
              </a:spcBef>
              <a:spcAft>
                <a:spcPct val="0"/>
              </a:spcAft>
              <a:defRPr/>
            </a:pPr>
            <a:fld id="{BD75371B-78B0-4DB1-8223-90A7C34FE8C5}" type="slidenum">
              <a:rPr lang="en-US" altLang="zh-CN" sz="1600">
                <a:latin typeface="Franklin Gothic Book"/>
                <a:ea typeface="幼圆" pitchFamily="49" charset="-122"/>
              </a:rPr>
              <a:t>5</a:t>
            </a:fld>
            <a:endParaRPr lang="en-US" altLang="zh-CN" sz="1600" dirty="0">
              <a:latin typeface="Franklin Gothic Book"/>
              <a:ea typeface="幼圆" pitchFamily="49" charset="-122"/>
            </a:endParaRPr>
          </a:p>
        </p:txBody>
      </p:sp>
      <p:sp>
        <p:nvSpPr>
          <p:cNvPr id="14" name="文本框 13">
            <a:extLst>
              <a:ext uri="{FF2B5EF4-FFF2-40B4-BE49-F238E27FC236}">
                <a16:creationId xmlns:a16="http://schemas.microsoft.com/office/drawing/2014/main" id="{C75EE174-2979-A722-E95E-088AF849EE8C}"/>
              </a:ext>
            </a:extLst>
          </p:cNvPr>
          <p:cNvSpPr txBox="1"/>
          <p:nvPr>
            <p:custDataLst>
              <p:tags r:id="rId1"/>
            </p:custDataLst>
          </p:nvPr>
        </p:nvSpPr>
        <p:spPr>
          <a:xfrm>
            <a:off x="622934" y="1196975"/>
            <a:ext cx="10946132" cy="6675032"/>
          </a:xfrm>
          <a:prstGeom prst="rect">
            <a:avLst/>
          </a:prstGeom>
          <a:noFill/>
        </p:spPr>
        <p:txBody>
          <a:bodyPr wrap="square" rtlCol="0" anchor="t">
            <a:spAutoFit/>
          </a:bodyPr>
          <a:lstStyle/>
          <a:p>
            <a:pPr marL="342900" indent="-342900" fontAlgn="auto">
              <a:lnSpc>
                <a:spcPct val="150000"/>
              </a:lnSpc>
              <a:buClr>
                <a:srgbClr val="D34817"/>
              </a:buClr>
              <a:buFont typeface="Wingdings" panose="05000000000000000000" charset="0"/>
              <a:buChar char=""/>
            </a:pPr>
            <a:endParaRPr lang="zh-CN" altLang="en-US" sz="2400" dirty="0">
              <a:latin typeface="Times New Roman" panose="02020603050405020304" pitchFamily="18" charset="0"/>
              <a:ea typeface="微软雅黑" charset="0"/>
              <a:cs typeface="Times New Roman" panose="02020603050405020304" pitchFamily="18" charset="0"/>
              <a:sym typeface="+mn-ea"/>
            </a:endParaRPr>
          </a:p>
          <a:p>
            <a:pPr marL="342900" indent="-342900">
              <a:lnSpc>
                <a:spcPct val="150000"/>
              </a:lnSpc>
              <a:buClr>
                <a:srgbClr val="D34817"/>
              </a:buClr>
              <a:buFont typeface="Wingdings" panose="05000000000000000000" charset="0"/>
              <a:buChar char=""/>
            </a:pP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sym typeface="+mn-ea"/>
              </a:rPr>
              <a:t>1. </a:t>
            </a:r>
            <a:r>
              <a:rPr lang="zh-CN" altLang="en-US" sz="2400" b="0" dirty="0">
                <a:effectLst/>
                <a:latin typeface="Times New Roman" panose="02020603050405020304" pitchFamily="18" charset="0"/>
                <a:ea typeface="Microsoft YaHei" panose="020B0503020204020204" pitchFamily="34" charset="-122"/>
                <a:cs typeface="Times New Roman" panose="02020603050405020304" pitchFamily="18" charset="0"/>
              </a:rPr>
              <a:t>在函数内部，我们需要获取原始图像的尺寸，可以使用</a:t>
            </a:r>
            <a:r>
              <a:rPr lang="en-US" altLang="zh-CN" sz="2400" b="0" dirty="0">
                <a:effectLst/>
                <a:latin typeface="Times New Roman" panose="02020603050405020304" pitchFamily="18" charset="0"/>
                <a:ea typeface="Microsoft YaHei" panose="020B0503020204020204" pitchFamily="34" charset="-122"/>
                <a:cs typeface="Times New Roman" panose="02020603050405020304" pitchFamily="18" charset="0"/>
              </a:rPr>
              <a:t>.shape</a:t>
            </a:r>
            <a:r>
              <a:rPr lang="zh-CN" altLang="en-US" sz="2400" b="0" dirty="0">
                <a:effectLst/>
                <a:latin typeface="Times New Roman" panose="02020603050405020304" pitchFamily="18" charset="0"/>
                <a:ea typeface="Microsoft YaHei" panose="020B0503020204020204" pitchFamily="34" charset="-122"/>
                <a:cs typeface="Times New Roman" panose="02020603050405020304" pitchFamily="18" charset="0"/>
              </a:rPr>
              <a:t>方法获取。</a:t>
            </a:r>
          </a:p>
          <a:p>
            <a:pPr marL="342900" indent="-342900">
              <a:lnSpc>
                <a:spcPct val="150000"/>
              </a:lnSpc>
              <a:buClr>
                <a:srgbClr val="D34817"/>
              </a:buClr>
              <a:buFont typeface="Wingdings" panose="05000000000000000000" charset="0"/>
              <a:buChar char=""/>
            </a:pP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sym typeface="+mn-ea"/>
              </a:rPr>
              <a:t>2. </a:t>
            </a:r>
            <a:r>
              <a:rPr lang="zh-CN" altLang="en-US" sz="2400" b="0" dirty="0">
                <a:effectLst/>
                <a:latin typeface="Times New Roman" panose="02020603050405020304" pitchFamily="18" charset="0"/>
                <a:ea typeface="Microsoft YaHei" panose="020B0503020204020204" pitchFamily="34" charset="-122"/>
                <a:cs typeface="Times New Roman" panose="02020603050405020304" pitchFamily="18" charset="0"/>
              </a:rPr>
              <a:t>下一步，我们创建一个名为</a:t>
            </a:r>
            <a:r>
              <a:rPr lang="en-US" altLang="zh-CN" sz="2400" b="0" dirty="0">
                <a:effectLst/>
                <a:latin typeface="Times New Roman" panose="02020603050405020304" pitchFamily="18" charset="0"/>
                <a:ea typeface="Microsoft YaHei" panose="020B0503020204020204" pitchFamily="34" charset="-122"/>
                <a:cs typeface="Times New Roman" panose="02020603050405020304" pitchFamily="18" charset="0"/>
              </a:rPr>
              <a:t>resized</a:t>
            </a:r>
            <a:r>
              <a:rPr lang="zh-CN" altLang="en-US" sz="2400" b="0" dirty="0">
                <a:effectLst/>
                <a:latin typeface="Times New Roman" panose="02020603050405020304" pitchFamily="18" charset="0"/>
                <a:ea typeface="Microsoft YaHei" panose="020B0503020204020204" pitchFamily="34" charset="-122"/>
                <a:cs typeface="Times New Roman" panose="02020603050405020304" pitchFamily="18" charset="0"/>
              </a:rPr>
              <a:t>的空数组，其形状为 </a:t>
            </a:r>
            <a:r>
              <a:rPr lang="en-US" altLang="zh-CN" sz="2400" b="0" dirty="0">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400" b="0" dirty="0" err="1">
                <a:effectLst/>
                <a:latin typeface="Times New Roman" panose="02020603050405020304" pitchFamily="18" charset="0"/>
                <a:ea typeface="Microsoft YaHei" panose="020B0503020204020204" pitchFamily="34" charset="-122"/>
                <a:cs typeface="Times New Roman" panose="02020603050405020304" pitchFamily="18" charset="0"/>
              </a:rPr>
              <a:t>new_h</a:t>
            </a:r>
            <a:r>
              <a:rPr lang="en-US" altLang="zh-CN" sz="2400" b="0" dirty="0">
                <a:effectLst/>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400" b="0" dirty="0" err="1">
                <a:effectLst/>
                <a:latin typeface="Times New Roman" panose="02020603050405020304" pitchFamily="18" charset="0"/>
                <a:ea typeface="Microsoft YaHei" panose="020B0503020204020204" pitchFamily="34" charset="-122"/>
                <a:cs typeface="Times New Roman" panose="02020603050405020304" pitchFamily="18" charset="0"/>
              </a:rPr>
              <a:t>new_w</a:t>
            </a:r>
            <a:r>
              <a:rPr lang="en-US" altLang="zh-CN" sz="2400" b="0" dirty="0">
                <a:effectLst/>
                <a:latin typeface="Times New Roman" panose="02020603050405020304" pitchFamily="18" charset="0"/>
                <a:ea typeface="Microsoft YaHei" panose="020B0503020204020204" pitchFamily="34" charset="-122"/>
                <a:cs typeface="Times New Roman" panose="02020603050405020304" pitchFamily="18" charset="0"/>
              </a:rPr>
              <a:t>, c)</a:t>
            </a:r>
            <a:r>
              <a:rPr lang="zh-CN" altLang="en-US" sz="2400" b="0" dirty="0">
                <a:effectLst/>
                <a:latin typeface="Times New Roman" panose="02020603050405020304" pitchFamily="18" charset="0"/>
                <a:ea typeface="Microsoft YaHei" panose="020B0503020204020204" pitchFamily="34" charset="-122"/>
                <a:cs typeface="Times New Roman" panose="02020603050405020304" pitchFamily="18" charset="0"/>
              </a:rPr>
              <a:t>，且全为 </a:t>
            </a:r>
            <a:r>
              <a:rPr lang="en-US" altLang="zh-CN" sz="2400" b="0" dirty="0">
                <a:effectLst/>
                <a:latin typeface="Times New Roman" panose="02020603050405020304" pitchFamily="18" charset="0"/>
                <a:ea typeface="Microsoft YaHei" panose="020B0503020204020204" pitchFamily="34" charset="-122"/>
                <a:cs typeface="Times New Roman" panose="02020603050405020304" pitchFamily="18" charset="0"/>
              </a:rPr>
              <a:t>0</a:t>
            </a:r>
            <a:r>
              <a:rPr lang="zh-CN" altLang="en-US" sz="2400" b="0" dirty="0">
                <a:effectLst/>
                <a:latin typeface="Times New Roman" panose="02020603050405020304" pitchFamily="18" charset="0"/>
                <a:ea typeface="Microsoft YaHei" panose="020B0503020204020204" pitchFamily="34" charset="-122"/>
                <a:cs typeface="Times New Roman" panose="02020603050405020304" pitchFamily="18" charset="0"/>
              </a:rPr>
              <a:t>。</a:t>
            </a:r>
            <a:endParaRPr lang="en-US" altLang="zh-CN" sz="2400" b="0" dirty="0">
              <a:effectLst/>
              <a:latin typeface="Times New Roman" panose="02020603050405020304" pitchFamily="18" charset="0"/>
              <a:ea typeface="Microsoft YaHei" panose="020B0503020204020204" pitchFamily="34" charset="-122"/>
              <a:cs typeface="Times New Roman" panose="02020603050405020304" pitchFamily="18" charset="0"/>
            </a:endParaRPr>
          </a:p>
          <a:p>
            <a:pPr marL="342900" indent="-342900">
              <a:lnSpc>
                <a:spcPct val="150000"/>
              </a:lnSpc>
              <a:buClr>
                <a:srgbClr val="D34817"/>
              </a:buClr>
              <a:buFont typeface="Wingdings" panose="05000000000000000000" charset="0"/>
              <a:buChar char=""/>
            </a:pP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3. </a:t>
            </a:r>
            <a:r>
              <a:rPr lang="zh-CN" altLang="en-US" sz="2400" b="0" dirty="0">
                <a:effectLst/>
                <a:latin typeface="Times New Roman" panose="02020603050405020304" pitchFamily="18" charset="0"/>
                <a:ea typeface="Microsoft YaHei" panose="020B0503020204020204" pitchFamily="34" charset="-122"/>
                <a:cs typeface="Times New Roman" panose="02020603050405020304" pitchFamily="18" charset="0"/>
              </a:rPr>
              <a:t>现在我们计算沿两个维度的缩放因子。它包含一个 </a:t>
            </a:r>
            <a:r>
              <a:rPr lang="en-US" altLang="zh-CN" sz="2400" b="0" dirty="0">
                <a:effectLst/>
                <a:latin typeface="Times New Roman" panose="02020603050405020304" pitchFamily="18" charset="0"/>
                <a:ea typeface="Microsoft YaHei" panose="020B0503020204020204" pitchFamily="34" charset="-122"/>
                <a:cs typeface="Times New Roman" panose="02020603050405020304" pitchFamily="18" charset="0"/>
              </a:rPr>
              <a:t>if/else </a:t>
            </a:r>
            <a:r>
              <a:rPr lang="zh-CN" altLang="en-US" sz="2400" b="0" dirty="0">
                <a:effectLst/>
                <a:latin typeface="Times New Roman" panose="02020603050405020304" pitchFamily="18" charset="0"/>
                <a:ea typeface="Microsoft YaHei" panose="020B0503020204020204" pitchFamily="34" charset="-122"/>
                <a:cs typeface="Times New Roman" panose="02020603050405020304" pitchFamily="18" charset="0"/>
              </a:rPr>
              <a:t>检查，以避免在 </a:t>
            </a:r>
            <a:r>
              <a:rPr lang="en-US" altLang="zh-CN" sz="2400" b="0" dirty="0" err="1">
                <a:effectLst/>
                <a:latin typeface="Times New Roman" panose="02020603050405020304" pitchFamily="18" charset="0"/>
                <a:ea typeface="Microsoft YaHei" panose="020B0503020204020204" pitchFamily="34" charset="-122"/>
                <a:cs typeface="Times New Roman" panose="02020603050405020304" pitchFamily="18" charset="0"/>
              </a:rPr>
              <a:t>new_h</a:t>
            </a:r>
            <a:r>
              <a:rPr lang="en-US" altLang="zh-CN" sz="2400" b="0" dirty="0">
                <a:effectLst/>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400" b="0" dirty="0">
                <a:effectLst/>
                <a:latin typeface="Times New Roman" panose="02020603050405020304" pitchFamily="18" charset="0"/>
                <a:ea typeface="Microsoft YaHei" panose="020B0503020204020204" pitchFamily="34" charset="-122"/>
                <a:cs typeface="Times New Roman" panose="02020603050405020304" pitchFamily="18" charset="0"/>
              </a:rPr>
              <a:t>或 </a:t>
            </a:r>
            <a:r>
              <a:rPr lang="en-US" altLang="zh-CN" sz="2400" b="0" dirty="0" err="1">
                <a:effectLst/>
                <a:latin typeface="Times New Roman" panose="02020603050405020304" pitchFamily="18" charset="0"/>
                <a:ea typeface="Microsoft YaHei" panose="020B0503020204020204" pitchFamily="34" charset="-122"/>
                <a:cs typeface="Times New Roman" panose="02020603050405020304" pitchFamily="18" charset="0"/>
              </a:rPr>
              <a:t>new_w</a:t>
            </a:r>
            <a:r>
              <a:rPr lang="en-US" altLang="zh-CN" sz="2400" b="0" dirty="0">
                <a:effectLst/>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400" b="0" dirty="0">
                <a:effectLst/>
                <a:latin typeface="Times New Roman" panose="02020603050405020304" pitchFamily="18" charset="0"/>
                <a:ea typeface="Microsoft YaHei" panose="020B0503020204020204" pitchFamily="34" charset="-122"/>
                <a:cs typeface="Times New Roman" panose="02020603050405020304" pitchFamily="18" charset="0"/>
              </a:rPr>
              <a:t>等于 </a:t>
            </a:r>
            <a:r>
              <a:rPr lang="en-US" altLang="zh-CN" sz="2400" b="0" dirty="0">
                <a:effectLst/>
                <a:latin typeface="Times New Roman" panose="02020603050405020304" pitchFamily="18" charset="0"/>
                <a:ea typeface="Microsoft YaHei" panose="020B0503020204020204" pitchFamily="34" charset="-122"/>
                <a:cs typeface="Times New Roman" panose="02020603050405020304" pitchFamily="18" charset="0"/>
              </a:rPr>
              <a:t>0 </a:t>
            </a:r>
            <a:r>
              <a:rPr lang="zh-CN" altLang="en-US" sz="2400" b="0" dirty="0">
                <a:effectLst/>
                <a:latin typeface="Times New Roman" panose="02020603050405020304" pitchFamily="18" charset="0"/>
                <a:ea typeface="Microsoft YaHei" panose="020B0503020204020204" pitchFamily="34" charset="-122"/>
                <a:cs typeface="Times New Roman" panose="02020603050405020304" pitchFamily="18" charset="0"/>
              </a:rPr>
              <a:t>时除以 </a:t>
            </a:r>
            <a:r>
              <a:rPr lang="en-US" altLang="zh-CN" sz="2400" b="0" dirty="0">
                <a:effectLst/>
                <a:latin typeface="Times New Roman" panose="02020603050405020304" pitchFamily="18" charset="0"/>
                <a:ea typeface="Microsoft YaHei" panose="020B0503020204020204" pitchFamily="34" charset="-122"/>
                <a:cs typeface="Times New Roman" panose="02020603050405020304" pitchFamily="18" charset="0"/>
              </a:rPr>
              <a:t>0</a:t>
            </a:r>
            <a:r>
              <a:rPr lang="zh-CN" altLang="en-US" sz="2400" b="0" dirty="0">
                <a:effectLst/>
                <a:latin typeface="Times New Roman" panose="02020603050405020304" pitchFamily="18" charset="0"/>
                <a:ea typeface="Microsoft YaHei" panose="020B0503020204020204" pitchFamily="34" charset="-122"/>
                <a:cs typeface="Times New Roman" panose="02020603050405020304" pitchFamily="18" charset="0"/>
              </a:rPr>
              <a:t>。</a:t>
            </a:r>
            <a:endParaRPr lang="en-US" altLang="zh-CN" sz="2400" b="0" dirty="0">
              <a:effectLst/>
              <a:latin typeface="Times New Roman" panose="02020603050405020304" pitchFamily="18" charset="0"/>
              <a:ea typeface="Microsoft YaHei" panose="020B0503020204020204" pitchFamily="34" charset="-122"/>
              <a:cs typeface="Times New Roman" panose="02020603050405020304" pitchFamily="18" charset="0"/>
            </a:endParaRPr>
          </a:p>
          <a:p>
            <a:pPr marL="342900" indent="-342900">
              <a:lnSpc>
                <a:spcPct val="150000"/>
              </a:lnSpc>
              <a:buClr>
                <a:srgbClr val="D34817"/>
              </a:buClr>
              <a:buFont typeface="Wingdings" panose="05000000000000000000" charset="0"/>
              <a:buChar char=""/>
            </a:pP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4. </a:t>
            </a:r>
            <a:r>
              <a:rPr lang="zh-CN" altLang="en-US" sz="2400" b="0" dirty="0">
                <a:effectLst/>
                <a:latin typeface="Times New Roman" panose="02020603050405020304" pitchFamily="18" charset="0"/>
                <a:ea typeface="Microsoft YaHei" panose="020B0503020204020204" pitchFamily="34" charset="-122"/>
                <a:cs typeface="Times New Roman" panose="02020603050405020304" pitchFamily="18" charset="0"/>
              </a:rPr>
              <a:t>为了填充空数组的像素值，我们将使用沿</a:t>
            </a:r>
            <a:r>
              <a:rPr lang="en-US" altLang="zh-CN" sz="2400" b="0" dirty="0">
                <a:effectLst/>
                <a:latin typeface="Times New Roman" panose="02020603050405020304" pitchFamily="18" charset="0"/>
                <a:ea typeface="Microsoft YaHei" panose="020B0503020204020204" pitchFamily="34" charset="-122"/>
                <a:cs typeface="Times New Roman" panose="02020603050405020304" pitchFamily="18" charset="0"/>
              </a:rPr>
              <a:t>2</a:t>
            </a:r>
            <a:r>
              <a:rPr lang="zh-CN" altLang="en-US" sz="2400" b="0" dirty="0">
                <a:effectLst/>
                <a:latin typeface="Times New Roman" panose="02020603050405020304" pitchFamily="18" charset="0"/>
                <a:ea typeface="Microsoft YaHei" panose="020B0503020204020204" pitchFamily="34" charset="-122"/>
                <a:cs typeface="Times New Roman" panose="02020603050405020304" pitchFamily="18" charset="0"/>
              </a:rPr>
              <a:t>个维度运行的</a:t>
            </a:r>
            <a:r>
              <a:rPr lang="en-US" altLang="zh-CN" sz="2400" b="0" dirty="0">
                <a:effectLst/>
                <a:latin typeface="Times New Roman" panose="02020603050405020304" pitchFamily="18" charset="0"/>
                <a:ea typeface="Microsoft YaHei" panose="020B0503020204020204" pitchFamily="34" charset="-122"/>
                <a:cs typeface="Times New Roman" panose="02020603050405020304" pitchFamily="18" charset="0"/>
              </a:rPr>
              <a:t>2</a:t>
            </a:r>
            <a:r>
              <a:rPr lang="zh-CN" altLang="en-US" sz="2400" b="0" dirty="0">
                <a:effectLst/>
                <a:latin typeface="Times New Roman" panose="02020603050405020304" pitchFamily="18" charset="0"/>
                <a:ea typeface="Microsoft YaHei" panose="020B0503020204020204" pitchFamily="34" charset="-122"/>
                <a:cs typeface="Times New Roman" panose="02020603050405020304" pitchFamily="18" charset="0"/>
              </a:rPr>
              <a:t>个</a:t>
            </a:r>
            <a:r>
              <a:rPr lang="en-US" altLang="zh-CN" sz="2400" b="0" dirty="0">
                <a:effectLst/>
                <a:latin typeface="Times New Roman" panose="02020603050405020304" pitchFamily="18" charset="0"/>
                <a:ea typeface="Microsoft YaHei" panose="020B0503020204020204" pitchFamily="34" charset="-122"/>
                <a:cs typeface="Times New Roman" panose="02020603050405020304" pitchFamily="18" charset="0"/>
              </a:rPr>
              <a:t>for</a:t>
            </a:r>
            <a:r>
              <a:rPr lang="zh-CN" altLang="en-US" sz="2400" b="0" dirty="0">
                <a:effectLst/>
                <a:latin typeface="Times New Roman" panose="02020603050405020304" pitchFamily="18" charset="0"/>
                <a:ea typeface="Microsoft YaHei" panose="020B0503020204020204" pitchFamily="34" charset="-122"/>
                <a:cs typeface="Times New Roman" panose="02020603050405020304" pitchFamily="18" charset="0"/>
              </a:rPr>
              <a:t>循环遍历像素。</a:t>
            </a:r>
            <a:endParaRPr lang="en-US" altLang="zh-CN" sz="2400" b="0" dirty="0">
              <a:effectLst/>
              <a:latin typeface="Times New Roman" panose="02020603050405020304" pitchFamily="18" charset="0"/>
              <a:ea typeface="Microsoft YaHei" panose="020B0503020204020204" pitchFamily="34" charset="-122"/>
              <a:cs typeface="Times New Roman" panose="02020603050405020304" pitchFamily="18" charset="0"/>
            </a:endParaRPr>
          </a:p>
          <a:p>
            <a:pPr marL="342900" indent="-342900">
              <a:lnSpc>
                <a:spcPct val="150000"/>
              </a:lnSpc>
              <a:buClr>
                <a:srgbClr val="D34817"/>
              </a:buClr>
              <a:buFont typeface="Wingdings" panose="05000000000000000000" charset="0"/>
              <a:buChar char=""/>
            </a:pP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rPr>
              <a:t>5. </a:t>
            </a:r>
            <a:r>
              <a:rPr lang="zh-CN" altLang="en-US" sz="2400" b="0" dirty="0">
                <a:effectLst/>
                <a:latin typeface="Times New Roman" panose="02020603050405020304" pitchFamily="18" charset="0"/>
                <a:ea typeface="Microsoft YaHei" panose="020B0503020204020204" pitchFamily="34" charset="-122"/>
                <a:cs typeface="Times New Roman" panose="02020603050405020304" pitchFamily="18" charset="0"/>
              </a:rPr>
              <a:t>要估计新数组中的像素值，我们需要将其坐标值映射回原始图像数组。这是通过将坐标值</a:t>
            </a:r>
            <a:r>
              <a:rPr lang="en-US" altLang="zh-CN" sz="2400" b="0" dirty="0" err="1">
                <a:effectLst/>
                <a:latin typeface="Times New Roman" panose="02020603050405020304" pitchFamily="18" charset="0"/>
                <a:ea typeface="Microsoft YaHei" panose="020B0503020204020204" pitchFamily="34" charset="-122"/>
                <a:cs typeface="Times New Roman" panose="02020603050405020304" pitchFamily="18" charset="0"/>
              </a:rPr>
              <a:t>i,j</a:t>
            </a:r>
            <a:r>
              <a:rPr lang="zh-CN" altLang="en-US" sz="2400" b="0" dirty="0">
                <a:effectLst/>
                <a:latin typeface="Times New Roman" panose="02020603050405020304" pitchFamily="18" charset="0"/>
                <a:ea typeface="Microsoft YaHei" panose="020B0503020204020204" pitchFamily="34" charset="-122"/>
                <a:cs typeface="Times New Roman" panose="02020603050405020304" pitchFamily="18" charset="0"/>
              </a:rPr>
              <a:t>与相应维度的缩放因子相乘来获得</a:t>
            </a:r>
            <a:r>
              <a:rPr lang="en-US" altLang="zh-CN" sz="2400" b="0" dirty="0">
                <a:effectLst/>
                <a:latin typeface="Times New Roman" panose="02020603050405020304" pitchFamily="18" charset="0"/>
                <a:ea typeface="Microsoft YaHei" panose="020B0503020204020204" pitchFamily="34" charset="-122"/>
                <a:cs typeface="Times New Roman" panose="02020603050405020304" pitchFamily="18" charset="0"/>
              </a:rPr>
              <a:t>x</a:t>
            </a:r>
            <a:r>
              <a:rPr lang="zh-CN" altLang="en-US" sz="2400" b="0" dirty="0">
                <a:effectLst/>
                <a:latin typeface="Times New Roman" panose="02020603050405020304" pitchFamily="18" charset="0"/>
                <a:ea typeface="Microsoft YaHei" panose="020B0503020204020204" pitchFamily="34" charset="-122"/>
                <a:cs typeface="Times New Roman" panose="02020603050405020304" pitchFamily="18" charset="0"/>
              </a:rPr>
              <a:t>和</a:t>
            </a:r>
            <a:r>
              <a:rPr lang="en-US" altLang="zh-CN" sz="2400" b="0" dirty="0">
                <a:effectLst/>
                <a:latin typeface="Times New Roman" panose="02020603050405020304" pitchFamily="18" charset="0"/>
                <a:ea typeface="Microsoft YaHei" panose="020B0503020204020204" pitchFamily="34" charset="-122"/>
                <a:cs typeface="Times New Roman" panose="02020603050405020304" pitchFamily="18" charset="0"/>
              </a:rPr>
              <a:t>y</a:t>
            </a:r>
            <a:r>
              <a:rPr lang="zh-CN" altLang="en-US" sz="2400" b="0" dirty="0">
                <a:effectLst/>
                <a:latin typeface="Times New Roman" panose="02020603050405020304" pitchFamily="18" charset="0"/>
                <a:ea typeface="Microsoft YaHei" panose="020B0503020204020204" pitchFamily="34" charset="-122"/>
                <a:cs typeface="Times New Roman" panose="02020603050405020304" pitchFamily="18" charset="0"/>
              </a:rPr>
              <a:t>值来实现的。</a:t>
            </a:r>
            <a:endPar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endParaRPr>
          </a:p>
          <a:p>
            <a:pPr marL="342900" indent="-342900">
              <a:lnSpc>
                <a:spcPct val="150000"/>
              </a:lnSpc>
              <a:buClr>
                <a:srgbClr val="D34817"/>
              </a:buClr>
              <a:buFont typeface="Wingdings" panose="05000000000000000000" charset="0"/>
              <a:buChar char=""/>
            </a:pPr>
            <a:endParaRPr lang="zh-CN" altLang="en-US"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pPr marL="342900" indent="-342900">
              <a:lnSpc>
                <a:spcPct val="150000"/>
              </a:lnSpc>
              <a:buClr>
                <a:srgbClr val="D34817"/>
              </a:buClr>
              <a:buFont typeface="Wingdings" panose="05000000000000000000" charset="0"/>
              <a:buChar char=""/>
            </a:pPr>
            <a:endParaRPr lang="zh-CN" altLang="en-US" sz="2400" b="0" i="0" dirty="0">
              <a:solidFill>
                <a:srgbClr val="242424"/>
              </a:solidFill>
              <a:effectLst/>
              <a:latin typeface="source-serif-pro"/>
            </a:endParaRPr>
          </a:p>
          <a:p>
            <a:pPr marL="342900" indent="-342900" fontAlgn="auto">
              <a:lnSpc>
                <a:spcPct val="150000"/>
              </a:lnSpc>
              <a:buClr>
                <a:srgbClr val="D34817"/>
              </a:buClr>
              <a:buFont typeface="Wingdings" panose="05000000000000000000" charset="0"/>
              <a:buChar char=""/>
            </a:pPr>
            <a:endParaRPr lang="zh-CN" altLang="en-US" sz="2400" dirty="0">
              <a:latin typeface="微软雅黑" charset="0"/>
              <a:ea typeface="微软雅黑" charset="0"/>
              <a:cs typeface="微软雅黑" charset="0"/>
              <a:sym typeface="+mn-ea"/>
            </a:endParaRPr>
          </a:p>
        </p:txBody>
      </p:sp>
      <p:sp>
        <p:nvSpPr>
          <p:cNvPr id="3" name="Title 1">
            <a:extLst>
              <a:ext uri="{FF2B5EF4-FFF2-40B4-BE49-F238E27FC236}">
                <a16:creationId xmlns:a16="http://schemas.microsoft.com/office/drawing/2014/main" id="{9F12C7CE-382C-482D-A620-D17D63826B0D}"/>
              </a:ext>
            </a:extLst>
          </p:cNvPr>
          <p:cNvSpPr>
            <a:spLocks noGrp="1"/>
          </p:cNvSpPr>
          <p:nvPr>
            <p:ph type="title"/>
          </p:nvPr>
        </p:nvSpPr>
        <p:spPr>
          <a:xfrm>
            <a:off x="407671" y="60818"/>
            <a:ext cx="4608210" cy="1028700"/>
          </a:xfrm>
        </p:spPr>
        <p:txBody>
          <a:bodyPr/>
          <a:lstStyle/>
          <a:p>
            <a:r>
              <a:rPr lang="zh-CN" altLang="en-US" sz="4320" b="1" dirty="0">
                <a:solidFill>
                  <a:schemeClr val="tx1"/>
                </a:solidFill>
                <a:latin typeface="Microsoft YaHei" panose="020B0503020204020204" pitchFamily="34" charset="-122"/>
                <a:ea typeface="Microsoft YaHei" panose="020B0503020204020204" pitchFamily="34" charset="-122"/>
              </a:rPr>
              <a:t>实验二：图像插值</a:t>
            </a:r>
          </a:p>
        </p:txBody>
      </p:sp>
      <p:sp>
        <p:nvSpPr>
          <p:cNvPr id="8" name="内容占位符 9">
            <a:extLst>
              <a:ext uri="{FF2B5EF4-FFF2-40B4-BE49-F238E27FC236}">
                <a16:creationId xmlns:a16="http://schemas.microsoft.com/office/drawing/2014/main" id="{74D5F2F9-9B1B-E433-ECB3-9A2D5142F14E}"/>
              </a:ext>
            </a:extLst>
          </p:cNvPr>
          <p:cNvSpPr txBox="1">
            <a:spLocks/>
          </p:cNvSpPr>
          <p:nvPr>
            <p:custDataLst>
              <p:tags r:id="rId2"/>
            </p:custDataLst>
          </p:nvPr>
        </p:nvSpPr>
        <p:spPr bwMode="auto">
          <a:xfrm>
            <a:off x="407670" y="981075"/>
            <a:ext cx="3966845" cy="816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7330" indent="-227330" algn="l" rtl="0" eaLnBrk="0" fontAlgn="base" hangingPunct="0">
              <a:spcBef>
                <a:spcPts val="475"/>
              </a:spcBef>
              <a:spcAft>
                <a:spcPct val="0"/>
              </a:spcAft>
              <a:buClr>
                <a:schemeClr val="accent1"/>
              </a:buClr>
              <a:buSzPct val="85000"/>
              <a:buFont typeface="Wingdings 2" panose="05020102010507070707" pitchFamily="18" charset="2"/>
              <a:buChar char=""/>
              <a:defRPr sz="2100" kern="1200">
                <a:solidFill>
                  <a:schemeClr val="tx1"/>
                </a:solidFill>
                <a:latin typeface="+mn-lt"/>
                <a:ea typeface="+mn-ea"/>
                <a:cs typeface="+mn-cs"/>
              </a:defRPr>
            </a:lvl1pPr>
            <a:lvl2pPr marL="455930" indent="-189230" algn="l" rtl="0" eaLnBrk="0" fontAlgn="base" hangingPunct="0">
              <a:spcBef>
                <a:spcPts val="315"/>
              </a:spcBef>
              <a:spcAft>
                <a:spcPct val="0"/>
              </a:spcAft>
              <a:buClr>
                <a:schemeClr val="accent2"/>
              </a:buClr>
              <a:buSzPct val="85000"/>
              <a:buFont typeface="Wingdings 2" panose="05020102010507070707" pitchFamily="18" charset="2"/>
              <a:buChar char=""/>
              <a:defRPr sz="2000" kern="1200">
                <a:solidFill>
                  <a:schemeClr val="tx1"/>
                </a:solidFill>
                <a:latin typeface="+mn-lt"/>
                <a:ea typeface="+mn-ea"/>
                <a:cs typeface="+mn-cs"/>
              </a:defRPr>
            </a:lvl2pPr>
            <a:lvl3pPr marL="684530" indent="-189230" algn="l" rtl="0" eaLnBrk="0" fontAlgn="base" hangingPunct="0">
              <a:spcBef>
                <a:spcPts val="315"/>
              </a:spcBef>
              <a:spcAft>
                <a:spcPct val="0"/>
              </a:spcAft>
              <a:buClr>
                <a:srgbClr val="E6B1AB"/>
              </a:buClr>
              <a:buSzPct val="85000"/>
              <a:buFont typeface="Wingdings 2" panose="05020102010507070707" pitchFamily="18" charset="2"/>
              <a:buChar char=""/>
              <a:defRPr sz="1600" kern="1200">
                <a:solidFill>
                  <a:schemeClr val="tx1"/>
                </a:solidFill>
                <a:latin typeface="+mn-lt"/>
                <a:ea typeface="+mn-ea"/>
                <a:cs typeface="+mn-cs"/>
              </a:defRPr>
            </a:lvl3pPr>
            <a:lvl4pPr marL="913130" indent="-189230" algn="l" rtl="0" eaLnBrk="0" fontAlgn="base" hangingPunct="0">
              <a:spcBef>
                <a:spcPts val="315"/>
              </a:spcBef>
              <a:spcAft>
                <a:spcPct val="0"/>
              </a:spcAft>
              <a:buClr>
                <a:srgbClr val="A28E6A"/>
              </a:buClr>
              <a:buSzPct val="80000"/>
              <a:buFont typeface="Wingdings 2" panose="05020102010507070707" pitchFamily="18" charset="2"/>
              <a:buChar char=""/>
              <a:defRPr sz="1600" kern="1200">
                <a:solidFill>
                  <a:schemeClr val="tx1"/>
                </a:solidFill>
                <a:latin typeface="+mn-lt"/>
                <a:ea typeface="+mn-ea"/>
                <a:cs typeface="+mn-cs"/>
              </a:defRPr>
            </a:lvl4pPr>
            <a:lvl5pPr marL="1141730" indent="-189230" algn="l" rtl="0" eaLnBrk="0" fontAlgn="base" hangingPunct="0">
              <a:spcBef>
                <a:spcPts val="315"/>
              </a:spcBef>
              <a:spcAft>
                <a:spcPct val="0"/>
              </a:spcAft>
              <a:buClr>
                <a:srgbClr val="A28E6A"/>
              </a:buClr>
              <a:buChar char="o"/>
              <a:defRPr sz="1600" kern="1200">
                <a:solidFill>
                  <a:schemeClr val="tx1"/>
                </a:solidFill>
                <a:latin typeface="+mn-lt"/>
                <a:ea typeface="+mn-ea"/>
                <a:cs typeface="+mn-cs"/>
              </a:defRPr>
            </a:lvl5pPr>
            <a:lvl6pPr marL="1371600" indent="-190500" algn="l" rtl="0" eaLnBrk="1" latinLnBrk="0" hangingPunct="1">
              <a:spcBef>
                <a:spcPts val="310"/>
              </a:spcBef>
              <a:buClr>
                <a:schemeClr val="accent3"/>
              </a:buClr>
              <a:buChar char="•"/>
              <a:defRPr kumimoji="0" sz="1500" kern="1200" baseline="0">
                <a:solidFill>
                  <a:schemeClr val="tx1"/>
                </a:solidFill>
                <a:latin typeface="+mn-lt"/>
                <a:ea typeface="+mn-ea"/>
                <a:cs typeface="+mn-cs"/>
              </a:defRPr>
            </a:lvl6pPr>
            <a:lvl7pPr marL="1600200" indent="-190500" algn="l" rtl="0" eaLnBrk="1" latinLnBrk="0" hangingPunct="1">
              <a:spcBef>
                <a:spcPts val="310"/>
              </a:spcBef>
              <a:buClr>
                <a:schemeClr val="accent2"/>
              </a:buClr>
              <a:buChar char="•"/>
              <a:defRPr kumimoji="0" sz="1500" kern="1200">
                <a:solidFill>
                  <a:schemeClr val="tx1"/>
                </a:solidFill>
                <a:latin typeface="+mn-lt"/>
                <a:ea typeface="+mn-ea"/>
                <a:cs typeface="+mn-cs"/>
              </a:defRPr>
            </a:lvl7pPr>
            <a:lvl8pPr marL="1828800" indent="-190500" algn="l" rtl="0" eaLnBrk="1" latinLnBrk="0" hangingPunct="1">
              <a:spcBef>
                <a:spcPts val="310"/>
              </a:spcBef>
              <a:buClr>
                <a:schemeClr val="accent1">
                  <a:tint val="60000"/>
                </a:schemeClr>
              </a:buClr>
              <a:buChar char="•"/>
              <a:defRPr kumimoji="0" sz="1500" kern="1200">
                <a:solidFill>
                  <a:schemeClr val="tx1"/>
                </a:solidFill>
                <a:latin typeface="+mn-lt"/>
                <a:ea typeface="+mn-ea"/>
                <a:cs typeface="+mn-cs"/>
              </a:defRPr>
            </a:lvl8pPr>
            <a:lvl9pPr marL="2057400" indent="-190500" algn="l" rtl="0" eaLnBrk="1" latinLnBrk="0" hangingPunct="1">
              <a:spcBef>
                <a:spcPts val="310"/>
              </a:spcBef>
              <a:buClr>
                <a:schemeClr val="accent2">
                  <a:tint val="60000"/>
                </a:schemeClr>
              </a:buClr>
              <a:buChar char="•"/>
              <a:defRPr kumimoji="0" sz="1500" kern="1200">
                <a:solidFill>
                  <a:schemeClr val="tx1"/>
                </a:solidFill>
                <a:latin typeface="+mn-lt"/>
                <a:ea typeface="+mn-ea"/>
                <a:cs typeface="+mn-cs"/>
              </a:defRPr>
            </a:lvl9pPr>
          </a:lstStyle>
          <a:p>
            <a:pPr marL="0" indent="0">
              <a:lnSpc>
                <a:spcPct val="150000"/>
              </a:lnSpc>
              <a:spcBef>
                <a:spcPts val="600"/>
              </a:spcBef>
              <a:buFont typeface="Wingdings 2" panose="05020102010507070707" pitchFamily="18" charset="2"/>
              <a:buNone/>
            </a:pPr>
            <a:r>
              <a:rPr lang="zh-CN" altLang="en-US" sz="2880" b="1" dirty="0">
                <a:latin typeface="Microsoft YaHei" panose="020B0503020204020204" pitchFamily="34" charset="-122"/>
                <a:ea typeface="Microsoft YaHei" panose="020B0503020204020204" pitchFamily="34" charset="-122"/>
              </a:rPr>
              <a:t>双线性插值实验步骤：</a:t>
            </a:r>
          </a:p>
        </p:txBody>
      </p:sp>
    </p:spTree>
    <p:extLst>
      <p:ext uri="{BB962C8B-B14F-4D97-AF65-F5344CB8AC3E}">
        <p14:creationId xmlns:p14="http://schemas.microsoft.com/office/powerpoint/2010/main" val="3418590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1097280" fontAlgn="base">
              <a:spcBef>
                <a:spcPct val="0"/>
              </a:spcBef>
              <a:spcAft>
                <a:spcPct val="0"/>
              </a:spcAft>
              <a:defRPr/>
            </a:pPr>
            <a:fld id="{7798C240-34E5-4315-A60F-F85A5EE3125A}" type="datetime1">
              <a:rPr lang="zh-CN" altLang="en-US" sz="1600">
                <a:solidFill>
                  <a:srgbClr val="696464"/>
                </a:solidFill>
                <a:latin typeface="Times New Roman" panose="02020503050405090304" pitchFamily="18" charset="0"/>
                <a:ea typeface="宋体" pitchFamily="2" charset="-122"/>
              </a:rPr>
              <a:t>2024/11/28</a:t>
            </a:fld>
            <a:endParaRPr lang="en-US" altLang="zh-CN" sz="1600" dirty="0">
              <a:solidFill>
                <a:srgbClr val="696464"/>
              </a:solidFill>
              <a:latin typeface="Times New Roman" panose="02020503050405090304" pitchFamily="18" charset="0"/>
              <a:ea typeface="宋体" pitchFamily="2" charset="-122"/>
            </a:endParaRPr>
          </a:p>
        </p:txBody>
      </p:sp>
      <p:sp>
        <p:nvSpPr>
          <p:cNvPr id="2" name="Footer Placeholder 4">
            <a:extLst>
              <a:ext uri="{FF2B5EF4-FFF2-40B4-BE49-F238E27FC236}">
                <a16:creationId xmlns:a16="http://schemas.microsoft.com/office/drawing/2014/main" id="{7BBB03E0-1363-8799-F044-6484D0B007C3}"/>
              </a:ext>
            </a:extLst>
          </p:cNvPr>
          <p:cNvSpPr>
            <a:spLocks noGrp="1"/>
          </p:cNvSpPr>
          <p:nvPr>
            <p:ph type="ftr" sz="quarter" idx="11"/>
          </p:nvPr>
        </p:nvSpPr>
        <p:spPr>
          <a:xfrm>
            <a:off x="899353" y="6353810"/>
            <a:ext cx="5283200" cy="457200"/>
          </a:xfrm>
        </p:spPr>
        <p:txBody>
          <a:bodyPr/>
          <a:lstStyle/>
          <a:p>
            <a:pPr defTabSz="1097280" fontAlgn="base">
              <a:spcBef>
                <a:spcPct val="0"/>
              </a:spcBef>
              <a:spcAft>
                <a:spcPct val="0"/>
              </a:spcAft>
              <a:defRPr/>
            </a:pPr>
            <a:r>
              <a:rPr lang="zh-CN" altLang="en-US" sz="1600" dirty="0">
                <a:solidFill>
                  <a:srgbClr val="696464"/>
                </a:solidFill>
                <a:latin typeface="Times New Roman" panose="02020503050405090304" pitchFamily="18" charset="0"/>
                <a:ea typeface="宋体" pitchFamily="2" charset="-122"/>
              </a:rPr>
              <a:t>智能与计算学部</a:t>
            </a:r>
            <a:endParaRPr lang="en-US" altLang="zh-CN" sz="1600" dirty="0">
              <a:solidFill>
                <a:srgbClr val="696464"/>
              </a:solidFill>
              <a:latin typeface="Times New Roman" panose="02020503050405090304" pitchFamily="18" charset="0"/>
              <a:ea typeface="宋体" pitchFamily="2" charset="-122"/>
            </a:endParaRPr>
          </a:p>
        </p:txBody>
      </p:sp>
      <p:sp>
        <p:nvSpPr>
          <p:cNvPr id="6" name="Slide Number Placeholder 5"/>
          <p:cNvSpPr>
            <a:spLocks noGrp="1"/>
          </p:cNvSpPr>
          <p:nvPr>
            <p:ph type="sldNum" sz="quarter" idx="12"/>
          </p:nvPr>
        </p:nvSpPr>
        <p:spPr/>
        <p:txBody>
          <a:bodyPr/>
          <a:lstStyle/>
          <a:p>
            <a:pPr defTabSz="1097280" fontAlgn="base">
              <a:spcBef>
                <a:spcPct val="0"/>
              </a:spcBef>
              <a:spcAft>
                <a:spcPct val="0"/>
              </a:spcAft>
              <a:defRPr/>
            </a:pPr>
            <a:fld id="{BD75371B-78B0-4DB1-8223-90A7C34FE8C5}" type="slidenum">
              <a:rPr lang="en-US" altLang="zh-CN" sz="1600">
                <a:latin typeface="Franklin Gothic Book"/>
                <a:ea typeface="幼圆" pitchFamily="49" charset="-122"/>
              </a:rPr>
              <a:t>6</a:t>
            </a:fld>
            <a:endParaRPr lang="en-US" altLang="zh-CN" sz="1600" dirty="0">
              <a:latin typeface="Franklin Gothic Book"/>
              <a:ea typeface="幼圆" pitchFamily="49" charset="-122"/>
            </a:endParaRPr>
          </a:p>
        </p:txBody>
      </p:sp>
      <p:sp>
        <p:nvSpPr>
          <p:cNvPr id="14" name="文本框 13">
            <a:extLst>
              <a:ext uri="{FF2B5EF4-FFF2-40B4-BE49-F238E27FC236}">
                <a16:creationId xmlns:a16="http://schemas.microsoft.com/office/drawing/2014/main" id="{C75EE174-2979-A722-E95E-088AF849EE8C}"/>
              </a:ext>
            </a:extLst>
          </p:cNvPr>
          <p:cNvSpPr txBox="1"/>
          <p:nvPr>
            <p:custDataLst>
              <p:tags r:id="rId1"/>
            </p:custDataLst>
          </p:nvPr>
        </p:nvSpPr>
        <p:spPr>
          <a:xfrm>
            <a:off x="622934" y="1196975"/>
            <a:ext cx="10946132" cy="5567037"/>
          </a:xfrm>
          <a:prstGeom prst="rect">
            <a:avLst/>
          </a:prstGeom>
          <a:noFill/>
        </p:spPr>
        <p:txBody>
          <a:bodyPr wrap="square" rtlCol="0" anchor="t">
            <a:spAutoFit/>
          </a:bodyPr>
          <a:lstStyle/>
          <a:p>
            <a:pPr marL="342900" indent="-342900" fontAlgn="auto">
              <a:lnSpc>
                <a:spcPct val="150000"/>
              </a:lnSpc>
              <a:buClr>
                <a:srgbClr val="D34817"/>
              </a:buClr>
              <a:buFont typeface="Wingdings" panose="05000000000000000000" charset="0"/>
              <a:buChar char=""/>
            </a:pPr>
            <a:endParaRPr lang="zh-CN" altLang="en-US" sz="2400" dirty="0">
              <a:latin typeface="Times New Roman" panose="02020603050405020304" pitchFamily="18" charset="0"/>
              <a:ea typeface="微软雅黑" charset="0"/>
              <a:cs typeface="Times New Roman" panose="02020603050405020304" pitchFamily="18" charset="0"/>
              <a:sym typeface="+mn-ea"/>
            </a:endParaRPr>
          </a:p>
          <a:p>
            <a:pPr marL="342900" indent="-342900">
              <a:lnSpc>
                <a:spcPct val="150000"/>
              </a:lnSpc>
              <a:buClr>
                <a:srgbClr val="D34817"/>
              </a:buClr>
              <a:buFont typeface="Wingdings" panose="05000000000000000000" charset="0"/>
              <a:buChar char=""/>
            </a:pPr>
            <a:r>
              <a:rPr lang="en-US" altLang="zh-CN" sz="2400" b="0" i="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sym typeface="+mn-ea"/>
              </a:rPr>
              <a:t>6. </a:t>
            </a:r>
            <a:r>
              <a:rPr lang="zh-CN" altLang="en-US"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回想一下，要使用双线性插值估计像素值，我们需要原始图像中 </a:t>
            </a:r>
            <a:r>
              <a:rPr lang="en-US" altLang="zh-CN"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4 </a:t>
            </a:r>
            <a:r>
              <a:rPr lang="zh-CN" altLang="en-US"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个相邻像素的值。因此，现在我们计算 </a:t>
            </a:r>
            <a:r>
              <a:rPr lang="en-US" altLang="zh-CN"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4 </a:t>
            </a:r>
            <a:r>
              <a:rPr lang="zh-CN" altLang="en-US"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个相邻像素的坐标值。（注意：在计算上限值时，重要的是确保其值保持在 </a:t>
            </a:r>
            <a:r>
              <a:rPr lang="en-US" altLang="zh-CN"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(0</a:t>
            </a:r>
            <a:r>
              <a:rPr lang="zh-CN" altLang="en-US"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到</a:t>
            </a:r>
            <a:r>
              <a:rPr lang="en-US" altLang="zh-CN"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old_h-1) </a:t>
            </a:r>
            <a:r>
              <a:rPr lang="zh-CN" altLang="en-US"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和 </a:t>
            </a:r>
            <a:r>
              <a:rPr lang="en-US" altLang="zh-CN"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(0 </a:t>
            </a:r>
            <a:r>
              <a:rPr lang="zh-CN" altLang="en-US"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到</a:t>
            </a:r>
            <a:r>
              <a:rPr lang="en-US" altLang="zh-CN"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old_w-1) </a:t>
            </a:r>
            <a:r>
              <a:rPr lang="zh-CN" altLang="en-US"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范围内，以避免 </a:t>
            </a:r>
            <a:r>
              <a:rPr lang="en-US" altLang="zh-CN" sz="2400" b="0" dirty="0" err="1">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IndexError</a:t>
            </a:r>
            <a:r>
              <a:rPr lang="zh-CN" altLang="en-US"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a:t>
            </a:r>
            <a:endParaRPr lang="en-US" altLang="zh-CN"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pPr marL="342900" indent="-342900">
              <a:lnSpc>
                <a:spcPct val="150000"/>
              </a:lnSpc>
              <a:buClr>
                <a:srgbClr val="D34817"/>
              </a:buClr>
              <a:buFont typeface="Wingdings" panose="05000000000000000000" charset="0"/>
              <a:buChar char=""/>
            </a:pPr>
            <a:r>
              <a:rPr lang="en-US" altLang="zh-CN" sz="2400" i="0" dirty="0">
                <a:solidFill>
                  <a:srgbClr val="242424"/>
                </a:solidFill>
                <a:latin typeface="Times New Roman" panose="02020603050405020304" pitchFamily="18" charset="0"/>
                <a:ea typeface="Microsoft YaHei" panose="020B0503020204020204" pitchFamily="34" charset="-122"/>
                <a:cs typeface="Times New Roman" panose="02020603050405020304" pitchFamily="18" charset="0"/>
              </a:rPr>
              <a:t>7. </a:t>
            </a:r>
            <a:r>
              <a:rPr lang="zh-CN" altLang="en-US"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利用坐标值，我们得到这 </a:t>
            </a:r>
            <a:r>
              <a:rPr lang="en-US" altLang="zh-CN"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4 </a:t>
            </a:r>
            <a:r>
              <a:rPr lang="zh-CN" altLang="en-US"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个相邻像素的像素值（</a:t>
            </a:r>
            <a:r>
              <a:rPr lang="en-US" altLang="zh-CN"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v1</a:t>
            </a:r>
            <a:r>
              <a:rPr lang="zh-CN" altLang="en-US"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v2</a:t>
            </a:r>
            <a:r>
              <a:rPr lang="zh-CN" altLang="en-US"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v3 </a:t>
            </a:r>
            <a:r>
              <a:rPr lang="zh-CN" altLang="en-US"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和 </a:t>
            </a:r>
            <a:r>
              <a:rPr lang="en-US" altLang="zh-CN"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v4</a:t>
            </a:r>
            <a:r>
              <a:rPr lang="zh-CN" altLang="en-US"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 。</a:t>
            </a:r>
            <a:endParaRPr lang="en-US" altLang="zh-CN"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pPr marL="342900" indent="-342900">
              <a:lnSpc>
                <a:spcPct val="150000"/>
              </a:lnSpc>
              <a:buClr>
                <a:srgbClr val="D34817"/>
              </a:buClr>
              <a:buFont typeface="Wingdings" panose="05000000000000000000" charset="0"/>
              <a:buChar char=""/>
            </a:pPr>
            <a:r>
              <a:rPr lang="en-US" altLang="zh-CN"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8. </a:t>
            </a:r>
            <a:r>
              <a:rPr lang="zh-CN" altLang="en-US"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使用相邻像素值我们估计像素值</a:t>
            </a:r>
            <a:r>
              <a:rPr lang="en-US" altLang="zh-CN"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q</a:t>
            </a:r>
            <a:r>
              <a:rPr lang="zh-CN" altLang="en-US"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并将其分配给新图像数组中坐标 </a:t>
            </a:r>
            <a:r>
              <a:rPr lang="en-US" altLang="zh-CN"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400" b="0" dirty="0" err="1">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i</a:t>
            </a:r>
            <a:r>
              <a:rPr lang="en-US" altLang="zh-CN"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 j) </a:t>
            </a:r>
            <a:r>
              <a:rPr lang="zh-CN" altLang="en-US"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处的像素。</a:t>
            </a:r>
            <a:endParaRPr lang="zh-CN" altLang="en-US" sz="2400" dirty="0">
              <a:latin typeface="Times New Roman" panose="02020603050405020304" pitchFamily="18" charset="0"/>
              <a:ea typeface="Microsoft YaHei" panose="020B0503020204020204" pitchFamily="34" charset="-122"/>
              <a:cs typeface="Times New Roman" panose="02020603050405020304" pitchFamily="18" charset="0"/>
              <a:sym typeface="+mn-ea"/>
            </a:endParaRPr>
          </a:p>
          <a:p>
            <a:pPr marL="342900" indent="-342900">
              <a:lnSpc>
                <a:spcPct val="150000"/>
              </a:lnSpc>
              <a:buClr>
                <a:srgbClr val="D34817"/>
              </a:buClr>
              <a:buFont typeface="Wingdings" panose="05000000000000000000" charset="0"/>
              <a:buChar char=""/>
            </a:pPr>
            <a:endParaRPr lang="zh-CN" altLang="en-US" sz="2400" b="0" i="0" dirty="0">
              <a:solidFill>
                <a:srgbClr val="242424"/>
              </a:solidFill>
              <a:effectLst/>
              <a:latin typeface="source-serif-pro"/>
            </a:endParaRPr>
          </a:p>
          <a:p>
            <a:pPr marL="342900" indent="-342900" fontAlgn="auto">
              <a:lnSpc>
                <a:spcPct val="150000"/>
              </a:lnSpc>
              <a:buClr>
                <a:srgbClr val="D34817"/>
              </a:buClr>
              <a:buFont typeface="Wingdings" panose="05000000000000000000" charset="0"/>
              <a:buChar char=""/>
            </a:pPr>
            <a:endParaRPr lang="zh-CN" altLang="en-US" sz="2400" dirty="0">
              <a:latin typeface="微软雅黑" charset="0"/>
              <a:ea typeface="微软雅黑" charset="0"/>
              <a:cs typeface="微软雅黑" charset="0"/>
              <a:sym typeface="+mn-ea"/>
            </a:endParaRPr>
          </a:p>
        </p:txBody>
      </p:sp>
      <p:sp>
        <p:nvSpPr>
          <p:cNvPr id="3" name="Title 1">
            <a:extLst>
              <a:ext uri="{FF2B5EF4-FFF2-40B4-BE49-F238E27FC236}">
                <a16:creationId xmlns:a16="http://schemas.microsoft.com/office/drawing/2014/main" id="{91AE166A-E909-02FD-BA3E-12F2D0607960}"/>
              </a:ext>
            </a:extLst>
          </p:cNvPr>
          <p:cNvSpPr>
            <a:spLocks noGrp="1"/>
          </p:cNvSpPr>
          <p:nvPr>
            <p:ph type="title"/>
          </p:nvPr>
        </p:nvSpPr>
        <p:spPr>
          <a:xfrm>
            <a:off x="407671" y="60818"/>
            <a:ext cx="4608210" cy="1028700"/>
          </a:xfrm>
        </p:spPr>
        <p:txBody>
          <a:bodyPr/>
          <a:lstStyle/>
          <a:p>
            <a:r>
              <a:rPr lang="zh-CN" altLang="en-US" sz="4320" b="1" dirty="0">
                <a:solidFill>
                  <a:schemeClr val="tx1"/>
                </a:solidFill>
                <a:latin typeface="Microsoft YaHei" panose="020B0503020204020204" pitchFamily="34" charset="-122"/>
                <a:ea typeface="Microsoft YaHei" panose="020B0503020204020204" pitchFamily="34" charset="-122"/>
              </a:rPr>
              <a:t>实验二：图像插值</a:t>
            </a:r>
          </a:p>
        </p:txBody>
      </p:sp>
      <p:sp>
        <p:nvSpPr>
          <p:cNvPr id="8" name="内容占位符 9">
            <a:extLst>
              <a:ext uri="{FF2B5EF4-FFF2-40B4-BE49-F238E27FC236}">
                <a16:creationId xmlns:a16="http://schemas.microsoft.com/office/drawing/2014/main" id="{98C7A653-F7FD-D417-6CE1-E42DE09598F2}"/>
              </a:ext>
            </a:extLst>
          </p:cNvPr>
          <p:cNvSpPr txBox="1">
            <a:spLocks/>
          </p:cNvSpPr>
          <p:nvPr>
            <p:custDataLst>
              <p:tags r:id="rId2"/>
            </p:custDataLst>
          </p:nvPr>
        </p:nvSpPr>
        <p:spPr bwMode="auto">
          <a:xfrm>
            <a:off x="407670" y="981075"/>
            <a:ext cx="3966845" cy="816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7330" indent="-227330" algn="l" rtl="0" eaLnBrk="0" fontAlgn="base" hangingPunct="0">
              <a:spcBef>
                <a:spcPts val="475"/>
              </a:spcBef>
              <a:spcAft>
                <a:spcPct val="0"/>
              </a:spcAft>
              <a:buClr>
                <a:schemeClr val="accent1"/>
              </a:buClr>
              <a:buSzPct val="85000"/>
              <a:buFont typeface="Wingdings 2" panose="05020102010507070707" pitchFamily="18" charset="2"/>
              <a:buChar char=""/>
              <a:defRPr sz="2100" kern="1200">
                <a:solidFill>
                  <a:schemeClr val="tx1"/>
                </a:solidFill>
                <a:latin typeface="+mn-lt"/>
                <a:ea typeface="+mn-ea"/>
                <a:cs typeface="+mn-cs"/>
              </a:defRPr>
            </a:lvl1pPr>
            <a:lvl2pPr marL="455930" indent="-189230" algn="l" rtl="0" eaLnBrk="0" fontAlgn="base" hangingPunct="0">
              <a:spcBef>
                <a:spcPts val="315"/>
              </a:spcBef>
              <a:spcAft>
                <a:spcPct val="0"/>
              </a:spcAft>
              <a:buClr>
                <a:schemeClr val="accent2"/>
              </a:buClr>
              <a:buSzPct val="85000"/>
              <a:buFont typeface="Wingdings 2" panose="05020102010507070707" pitchFamily="18" charset="2"/>
              <a:buChar char=""/>
              <a:defRPr sz="2000" kern="1200">
                <a:solidFill>
                  <a:schemeClr val="tx1"/>
                </a:solidFill>
                <a:latin typeface="+mn-lt"/>
                <a:ea typeface="+mn-ea"/>
                <a:cs typeface="+mn-cs"/>
              </a:defRPr>
            </a:lvl2pPr>
            <a:lvl3pPr marL="684530" indent="-189230" algn="l" rtl="0" eaLnBrk="0" fontAlgn="base" hangingPunct="0">
              <a:spcBef>
                <a:spcPts val="315"/>
              </a:spcBef>
              <a:spcAft>
                <a:spcPct val="0"/>
              </a:spcAft>
              <a:buClr>
                <a:srgbClr val="E6B1AB"/>
              </a:buClr>
              <a:buSzPct val="85000"/>
              <a:buFont typeface="Wingdings 2" panose="05020102010507070707" pitchFamily="18" charset="2"/>
              <a:buChar char=""/>
              <a:defRPr sz="1600" kern="1200">
                <a:solidFill>
                  <a:schemeClr val="tx1"/>
                </a:solidFill>
                <a:latin typeface="+mn-lt"/>
                <a:ea typeface="+mn-ea"/>
                <a:cs typeface="+mn-cs"/>
              </a:defRPr>
            </a:lvl3pPr>
            <a:lvl4pPr marL="913130" indent="-189230" algn="l" rtl="0" eaLnBrk="0" fontAlgn="base" hangingPunct="0">
              <a:spcBef>
                <a:spcPts val="315"/>
              </a:spcBef>
              <a:spcAft>
                <a:spcPct val="0"/>
              </a:spcAft>
              <a:buClr>
                <a:srgbClr val="A28E6A"/>
              </a:buClr>
              <a:buSzPct val="80000"/>
              <a:buFont typeface="Wingdings 2" panose="05020102010507070707" pitchFamily="18" charset="2"/>
              <a:buChar char=""/>
              <a:defRPr sz="1600" kern="1200">
                <a:solidFill>
                  <a:schemeClr val="tx1"/>
                </a:solidFill>
                <a:latin typeface="+mn-lt"/>
                <a:ea typeface="+mn-ea"/>
                <a:cs typeface="+mn-cs"/>
              </a:defRPr>
            </a:lvl4pPr>
            <a:lvl5pPr marL="1141730" indent="-189230" algn="l" rtl="0" eaLnBrk="0" fontAlgn="base" hangingPunct="0">
              <a:spcBef>
                <a:spcPts val="315"/>
              </a:spcBef>
              <a:spcAft>
                <a:spcPct val="0"/>
              </a:spcAft>
              <a:buClr>
                <a:srgbClr val="A28E6A"/>
              </a:buClr>
              <a:buChar char="o"/>
              <a:defRPr sz="1600" kern="1200">
                <a:solidFill>
                  <a:schemeClr val="tx1"/>
                </a:solidFill>
                <a:latin typeface="+mn-lt"/>
                <a:ea typeface="+mn-ea"/>
                <a:cs typeface="+mn-cs"/>
              </a:defRPr>
            </a:lvl5pPr>
            <a:lvl6pPr marL="1371600" indent="-190500" algn="l" rtl="0" eaLnBrk="1" latinLnBrk="0" hangingPunct="1">
              <a:spcBef>
                <a:spcPts val="310"/>
              </a:spcBef>
              <a:buClr>
                <a:schemeClr val="accent3"/>
              </a:buClr>
              <a:buChar char="•"/>
              <a:defRPr kumimoji="0" sz="1500" kern="1200" baseline="0">
                <a:solidFill>
                  <a:schemeClr val="tx1"/>
                </a:solidFill>
                <a:latin typeface="+mn-lt"/>
                <a:ea typeface="+mn-ea"/>
                <a:cs typeface="+mn-cs"/>
              </a:defRPr>
            </a:lvl6pPr>
            <a:lvl7pPr marL="1600200" indent="-190500" algn="l" rtl="0" eaLnBrk="1" latinLnBrk="0" hangingPunct="1">
              <a:spcBef>
                <a:spcPts val="310"/>
              </a:spcBef>
              <a:buClr>
                <a:schemeClr val="accent2"/>
              </a:buClr>
              <a:buChar char="•"/>
              <a:defRPr kumimoji="0" sz="1500" kern="1200">
                <a:solidFill>
                  <a:schemeClr val="tx1"/>
                </a:solidFill>
                <a:latin typeface="+mn-lt"/>
                <a:ea typeface="+mn-ea"/>
                <a:cs typeface="+mn-cs"/>
              </a:defRPr>
            </a:lvl7pPr>
            <a:lvl8pPr marL="1828800" indent="-190500" algn="l" rtl="0" eaLnBrk="1" latinLnBrk="0" hangingPunct="1">
              <a:spcBef>
                <a:spcPts val="310"/>
              </a:spcBef>
              <a:buClr>
                <a:schemeClr val="accent1">
                  <a:tint val="60000"/>
                </a:schemeClr>
              </a:buClr>
              <a:buChar char="•"/>
              <a:defRPr kumimoji="0" sz="1500" kern="1200">
                <a:solidFill>
                  <a:schemeClr val="tx1"/>
                </a:solidFill>
                <a:latin typeface="+mn-lt"/>
                <a:ea typeface="+mn-ea"/>
                <a:cs typeface="+mn-cs"/>
              </a:defRPr>
            </a:lvl8pPr>
            <a:lvl9pPr marL="2057400" indent="-190500" algn="l" rtl="0" eaLnBrk="1" latinLnBrk="0" hangingPunct="1">
              <a:spcBef>
                <a:spcPts val="310"/>
              </a:spcBef>
              <a:buClr>
                <a:schemeClr val="accent2">
                  <a:tint val="60000"/>
                </a:schemeClr>
              </a:buClr>
              <a:buChar char="•"/>
              <a:defRPr kumimoji="0" sz="1500" kern="1200">
                <a:solidFill>
                  <a:schemeClr val="tx1"/>
                </a:solidFill>
                <a:latin typeface="+mn-lt"/>
                <a:ea typeface="+mn-ea"/>
                <a:cs typeface="+mn-cs"/>
              </a:defRPr>
            </a:lvl9pPr>
          </a:lstStyle>
          <a:p>
            <a:pPr marL="0" indent="0">
              <a:lnSpc>
                <a:spcPct val="150000"/>
              </a:lnSpc>
              <a:spcBef>
                <a:spcPts val="600"/>
              </a:spcBef>
              <a:buFont typeface="Wingdings 2" panose="05020102010507070707" pitchFamily="18" charset="2"/>
              <a:buNone/>
            </a:pPr>
            <a:r>
              <a:rPr lang="zh-CN" altLang="en-US" sz="2880" b="1" dirty="0">
                <a:latin typeface="Microsoft YaHei" panose="020B0503020204020204" pitchFamily="34" charset="-122"/>
                <a:ea typeface="Microsoft YaHei" panose="020B0503020204020204" pitchFamily="34" charset="-122"/>
              </a:rPr>
              <a:t>双线性插值实验步骤：</a:t>
            </a:r>
          </a:p>
        </p:txBody>
      </p:sp>
    </p:spTree>
    <p:extLst>
      <p:ext uri="{BB962C8B-B14F-4D97-AF65-F5344CB8AC3E}">
        <p14:creationId xmlns:p14="http://schemas.microsoft.com/office/powerpoint/2010/main" val="20768078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1097280" fontAlgn="base">
              <a:spcBef>
                <a:spcPct val="0"/>
              </a:spcBef>
              <a:spcAft>
                <a:spcPct val="0"/>
              </a:spcAft>
              <a:defRPr/>
            </a:pPr>
            <a:fld id="{7798C240-34E5-4315-A60F-F85A5EE3125A}" type="datetime1">
              <a:rPr lang="zh-CN" altLang="en-US" sz="1600">
                <a:solidFill>
                  <a:srgbClr val="696464"/>
                </a:solidFill>
                <a:latin typeface="Times New Roman" panose="02020503050405090304" pitchFamily="18" charset="0"/>
                <a:ea typeface="宋体" pitchFamily="2" charset="-122"/>
              </a:rPr>
              <a:t>2024/11/28</a:t>
            </a:fld>
            <a:endParaRPr lang="en-US" altLang="zh-CN" sz="1600" dirty="0">
              <a:solidFill>
                <a:srgbClr val="696464"/>
              </a:solidFill>
              <a:latin typeface="Times New Roman" panose="02020503050405090304" pitchFamily="18" charset="0"/>
              <a:ea typeface="宋体" pitchFamily="2" charset="-122"/>
            </a:endParaRPr>
          </a:p>
        </p:txBody>
      </p:sp>
      <p:sp>
        <p:nvSpPr>
          <p:cNvPr id="2" name="Footer Placeholder 4">
            <a:extLst>
              <a:ext uri="{FF2B5EF4-FFF2-40B4-BE49-F238E27FC236}">
                <a16:creationId xmlns:a16="http://schemas.microsoft.com/office/drawing/2014/main" id="{7BBB03E0-1363-8799-F044-6484D0B007C3}"/>
              </a:ext>
            </a:extLst>
          </p:cNvPr>
          <p:cNvSpPr>
            <a:spLocks noGrp="1"/>
          </p:cNvSpPr>
          <p:nvPr>
            <p:ph type="ftr" sz="quarter" idx="11"/>
          </p:nvPr>
        </p:nvSpPr>
        <p:spPr>
          <a:xfrm>
            <a:off x="899353" y="6353810"/>
            <a:ext cx="5283200" cy="457200"/>
          </a:xfrm>
        </p:spPr>
        <p:txBody>
          <a:bodyPr/>
          <a:lstStyle/>
          <a:p>
            <a:pPr defTabSz="1097280" fontAlgn="base">
              <a:spcBef>
                <a:spcPct val="0"/>
              </a:spcBef>
              <a:spcAft>
                <a:spcPct val="0"/>
              </a:spcAft>
              <a:defRPr/>
            </a:pPr>
            <a:r>
              <a:rPr lang="zh-CN" altLang="en-US" sz="1600" dirty="0">
                <a:solidFill>
                  <a:srgbClr val="696464"/>
                </a:solidFill>
                <a:latin typeface="Times New Roman" panose="02020503050405090304" pitchFamily="18" charset="0"/>
                <a:ea typeface="宋体" pitchFamily="2" charset="-122"/>
              </a:rPr>
              <a:t>智能与计算学部</a:t>
            </a:r>
            <a:endParaRPr lang="en-US" altLang="zh-CN" sz="1600" dirty="0">
              <a:solidFill>
                <a:srgbClr val="696464"/>
              </a:solidFill>
              <a:latin typeface="Times New Roman" panose="02020503050405090304" pitchFamily="18" charset="0"/>
              <a:ea typeface="宋体" pitchFamily="2" charset="-122"/>
            </a:endParaRPr>
          </a:p>
        </p:txBody>
      </p:sp>
      <p:sp>
        <p:nvSpPr>
          <p:cNvPr id="6" name="Slide Number Placeholder 5"/>
          <p:cNvSpPr>
            <a:spLocks noGrp="1"/>
          </p:cNvSpPr>
          <p:nvPr>
            <p:ph type="sldNum" sz="quarter" idx="12"/>
          </p:nvPr>
        </p:nvSpPr>
        <p:spPr/>
        <p:txBody>
          <a:bodyPr/>
          <a:lstStyle/>
          <a:p>
            <a:pPr defTabSz="1097280" fontAlgn="base">
              <a:spcBef>
                <a:spcPct val="0"/>
              </a:spcBef>
              <a:spcAft>
                <a:spcPct val="0"/>
              </a:spcAft>
              <a:defRPr/>
            </a:pPr>
            <a:fld id="{BD75371B-78B0-4DB1-8223-90A7C34FE8C5}" type="slidenum">
              <a:rPr lang="en-US" altLang="zh-CN" sz="1600">
                <a:latin typeface="Franklin Gothic Book"/>
                <a:ea typeface="幼圆" pitchFamily="49" charset="-122"/>
              </a:rPr>
              <a:t>7</a:t>
            </a:fld>
            <a:endParaRPr lang="en-US" altLang="zh-CN" sz="1600" dirty="0">
              <a:latin typeface="Franklin Gothic Book"/>
              <a:ea typeface="幼圆" pitchFamily="49" charset="-122"/>
            </a:endParaRPr>
          </a:p>
        </p:txBody>
      </p:sp>
      <p:pic>
        <p:nvPicPr>
          <p:cNvPr id="8" name="图片 7">
            <a:extLst>
              <a:ext uri="{FF2B5EF4-FFF2-40B4-BE49-F238E27FC236}">
                <a16:creationId xmlns:a16="http://schemas.microsoft.com/office/drawing/2014/main" id="{F4CB54B9-75A2-405D-AFE7-4DEADCBA6A1A}"/>
              </a:ext>
            </a:extLst>
          </p:cNvPr>
          <p:cNvPicPr>
            <a:picLocks noChangeAspect="1"/>
          </p:cNvPicPr>
          <p:nvPr/>
        </p:nvPicPr>
        <p:blipFill>
          <a:blip r:embed="rId3"/>
          <a:stretch>
            <a:fillRect/>
          </a:stretch>
        </p:blipFill>
        <p:spPr>
          <a:xfrm>
            <a:off x="499533" y="2265857"/>
            <a:ext cx="11025796" cy="3359507"/>
          </a:xfrm>
          <a:prstGeom prst="rect">
            <a:avLst/>
          </a:prstGeom>
        </p:spPr>
      </p:pic>
      <p:sp>
        <p:nvSpPr>
          <p:cNvPr id="3" name="Title 1">
            <a:extLst>
              <a:ext uri="{FF2B5EF4-FFF2-40B4-BE49-F238E27FC236}">
                <a16:creationId xmlns:a16="http://schemas.microsoft.com/office/drawing/2014/main" id="{94E128D1-513D-32B4-37FA-AAC7609B4052}"/>
              </a:ext>
            </a:extLst>
          </p:cNvPr>
          <p:cNvSpPr>
            <a:spLocks noGrp="1"/>
          </p:cNvSpPr>
          <p:nvPr>
            <p:ph type="title"/>
          </p:nvPr>
        </p:nvSpPr>
        <p:spPr>
          <a:xfrm>
            <a:off x="407671" y="60818"/>
            <a:ext cx="4608210" cy="1028700"/>
          </a:xfrm>
        </p:spPr>
        <p:txBody>
          <a:bodyPr/>
          <a:lstStyle/>
          <a:p>
            <a:r>
              <a:rPr lang="zh-CN" altLang="en-US" sz="4320" b="1" dirty="0">
                <a:solidFill>
                  <a:schemeClr val="tx1"/>
                </a:solidFill>
                <a:latin typeface="Microsoft YaHei" panose="020B0503020204020204" pitchFamily="34" charset="-122"/>
                <a:ea typeface="Microsoft YaHei" panose="020B0503020204020204" pitchFamily="34" charset="-122"/>
              </a:rPr>
              <a:t>实验二：图像插值</a:t>
            </a:r>
          </a:p>
        </p:txBody>
      </p:sp>
      <p:sp>
        <p:nvSpPr>
          <p:cNvPr id="9" name="内容占位符 9">
            <a:extLst>
              <a:ext uri="{FF2B5EF4-FFF2-40B4-BE49-F238E27FC236}">
                <a16:creationId xmlns:a16="http://schemas.microsoft.com/office/drawing/2014/main" id="{DC9CFDB0-A97C-3CA8-DEB6-A1DA5A8C6C21}"/>
              </a:ext>
            </a:extLst>
          </p:cNvPr>
          <p:cNvSpPr txBox="1">
            <a:spLocks/>
          </p:cNvSpPr>
          <p:nvPr>
            <p:custDataLst>
              <p:tags r:id="rId1"/>
            </p:custDataLst>
          </p:nvPr>
        </p:nvSpPr>
        <p:spPr bwMode="auto">
          <a:xfrm>
            <a:off x="407670" y="981075"/>
            <a:ext cx="3966845" cy="816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7330" indent="-227330" algn="l" rtl="0" eaLnBrk="0" fontAlgn="base" hangingPunct="0">
              <a:spcBef>
                <a:spcPts val="475"/>
              </a:spcBef>
              <a:spcAft>
                <a:spcPct val="0"/>
              </a:spcAft>
              <a:buClr>
                <a:schemeClr val="accent1"/>
              </a:buClr>
              <a:buSzPct val="85000"/>
              <a:buFont typeface="Wingdings 2" panose="05020102010507070707" pitchFamily="18" charset="2"/>
              <a:buChar char=""/>
              <a:defRPr sz="2100" kern="1200">
                <a:solidFill>
                  <a:schemeClr val="tx1"/>
                </a:solidFill>
                <a:latin typeface="+mn-lt"/>
                <a:ea typeface="+mn-ea"/>
                <a:cs typeface="+mn-cs"/>
              </a:defRPr>
            </a:lvl1pPr>
            <a:lvl2pPr marL="455930" indent="-189230" algn="l" rtl="0" eaLnBrk="0" fontAlgn="base" hangingPunct="0">
              <a:spcBef>
                <a:spcPts val="315"/>
              </a:spcBef>
              <a:spcAft>
                <a:spcPct val="0"/>
              </a:spcAft>
              <a:buClr>
                <a:schemeClr val="accent2"/>
              </a:buClr>
              <a:buSzPct val="85000"/>
              <a:buFont typeface="Wingdings 2" panose="05020102010507070707" pitchFamily="18" charset="2"/>
              <a:buChar char=""/>
              <a:defRPr sz="2000" kern="1200">
                <a:solidFill>
                  <a:schemeClr val="tx1"/>
                </a:solidFill>
                <a:latin typeface="+mn-lt"/>
                <a:ea typeface="+mn-ea"/>
                <a:cs typeface="+mn-cs"/>
              </a:defRPr>
            </a:lvl2pPr>
            <a:lvl3pPr marL="684530" indent="-189230" algn="l" rtl="0" eaLnBrk="0" fontAlgn="base" hangingPunct="0">
              <a:spcBef>
                <a:spcPts val="315"/>
              </a:spcBef>
              <a:spcAft>
                <a:spcPct val="0"/>
              </a:spcAft>
              <a:buClr>
                <a:srgbClr val="E6B1AB"/>
              </a:buClr>
              <a:buSzPct val="85000"/>
              <a:buFont typeface="Wingdings 2" panose="05020102010507070707" pitchFamily="18" charset="2"/>
              <a:buChar char=""/>
              <a:defRPr sz="1600" kern="1200">
                <a:solidFill>
                  <a:schemeClr val="tx1"/>
                </a:solidFill>
                <a:latin typeface="+mn-lt"/>
                <a:ea typeface="+mn-ea"/>
                <a:cs typeface="+mn-cs"/>
              </a:defRPr>
            </a:lvl3pPr>
            <a:lvl4pPr marL="913130" indent="-189230" algn="l" rtl="0" eaLnBrk="0" fontAlgn="base" hangingPunct="0">
              <a:spcBef>
                <a:spcPts val="315"/>
              </a:spcBef>
              <a:spcAft>
                <a:spcPct val="0"/>
              </a:spcAft>
              <a:buClr>
                <a:srgbClr val="A28E6A"/>
              </a:buClr>
              <a:buSzPct val="80000"/>
              <a:buFont typeface="Wingdings 2" panose="05020102010507070707" pitchFamily="18" charset="2"/>
              <a:buChar char=""/>
              <a:defRPr sz="1600" kern="1200">
                <a:solidFill>
                  <a:schemeClr val="tx1"/>
                </a:solidFill>
                <a:latin typeface="+mn-lt"/>
                <a:ea typeface="+mn-ea"/>
                <a:cs typeface="+mn-cs"/>
              </a:defRPr>
            </a:lvl4pPr>
            <a:lvl5pPr marL="1141730" indent="-189230" algn="l" rtl="0" eaLnBrk="0" fontAlgn="base" hangingPunct="0">
              <a:spcBef>
                <a:spcPts val="315"/>
              </a:spcBef>
              <a:spcAft>
                <a:spcPct val="0"/>
              </a:spcAft>
              <a:buClr>
                <a:srgbClr val="A28E6A"/>
              </a:buClr>
              <a:buChar char="o"/>
              <a:defRPr sz="1600" kern="1200">
                <a:solidFill>
                  <a:schemeClr val="tx1"/>
                </a:solidFill>
                <a:latin typeface="+mn-lt"/>
                <a:ea typeface="+mn-ea"/>
                <a:cs typeface="+mn-cs"/>
              </a:defRPr>
            </a:lvl5pPr>
            <a:lvl6pPr marL="1371600" indent="-190500" algn="l" rtl="0" eaLnBrk="1" latinLnBrk="0" hangingPunct="1">
              <a:spcBef>
                <a:spcPts val="310"/>
              </a:spcBef>
              <a:buClr>
                <a:schemeClr val="accent3"/>
              </a:buClr>
              <a:buChar char="•"/>
              <a:defRPr kumimoji="0" sz="1500" kern="1200" baseline="0">
                <a:solidFill>
                  <a:schemeClr val="tx1"/>
                </a:solidFill>
                <a:latin typeface="+mn-lt"/>
                <a:ea typeface="+mn-ea"/>
                <a:cs typeface="+mn-cs"/>
              </a:defRPr>
            </a:lvl6pPr>
            <a:lvl7pPr marL="1600200" indent="-190500" algn="l" rtl="0" eaLnBrk="1" latinLnBrk="0" hangingPunct="1">
              <a:spcBef>
                <a:spcPts val="310"/>
              </a:spcBef>
              <a:buClr>
                <a:schemeClr val="accent2"/>
              </a:buClr>
              <a:buChar char="•"/>
              <a:defRPr kumimoji="0" sz="1500" kern="1200">
                <a:solidFill>
                  <a:schemeClr val="tx1"/>
                </a:solidFill>
                <a:latin typeface="+mn-lt"/>
                <a:ea typeface="+mn-ea"/>
                <a:cs typeface="+mn-cs"/>
              </a:defRPr>
            </a:lvl7pPr>
            <a:lvl8pPr marL="1828800" indent="-190500" algn="l" rtl="0" eaLnBrk="1" latinLnBrk="0" hangingPunct="1">
              <a:spcBef>
                <a:spcPts val="310"/>
              </a:spcBef>
              <a:buClr>
                <a:schemeClr val="accent1">
                  <a:tint val="60000"/>
                </a:schemeClr>
              </a:buClr>
              <a:buChar char="•"/>
              <a:defRPr kumimoji="0" sz="1500" kern="1200">
                <a:solidFill>
                  <a:schemeClr val="tx1"/>
                </a:solidFill>
                <a:latin typeface="+mn-lt"/>
                <a:ea typeface="+mn-ea"/>
                <a:cs typeface="+mn-cs"/>
              </a:defRPr>
            </a:lvl8pPr>
            <a:lvl9pPr marL="2057400" indent="-190500" algn="l" rtl="0" eaLnBrk="1" latinLnBrk="0" hangingPunct="1">
              <a:spcBef>
                <a:spcPts val="310"/>
              </a:spcBef>
              <a:buClr>
                <a:schemeClr val="accent2">
                  <a:tint val="60000"/>
                </a:schemeClr>
              </a:buClr>
              <a:buChar char="•"/>
              <a:defRPr kumimoji="0" sz="1500" kern="1200">
                <a:solidFill>
                  <a:schemeClr val="tx1"/>
                </a:solidFill>
                <a:latin typeface="+mn-lt"/>
                <a:ea typeface="+mn-ea"/>
                <a:cs typeface="+mn-cs"/>
              </a:defRPr>
            </a:lvl9pPr>
          </a:lstStyle>
          <a:p>
            <a:pPr marL="0" indent="0">
              <a:lnSpc>
                <a:spcPct val="150000"/>
              </a:lnSpc>
              <a:spcBef>
                <a:spcPts val="600"/>
              </a:spcBef>
              <a:buFont typeface="Wingdings 2" panose="05020102010507070707" pitchFamily="18" charset="2"/>
              <a:buNone/>
            </a:pPr>
            <a:r>
              <a:rPr lang="zh-CN" altLang="en-US" sz="2880" b="1" dirty="0">
                <a:latin typeface="Microsoft YaHei" panose="020B0503020204020204" pitchFamily="34" charset="-122"/>
                <a:ea typeface="Microsoft YaHei" panose="020B0503020204020204" pitchFamily="34" charset="-122"/>
              </a:rPr>
              <a:t>双线性插值实验代码：</a:t>
            </a:r>
          </a:p>
        </p:txBody>
      </p:sp>
    </p:spTree>
    <p:extLst>
      <p:ext uri="{BB962C8B-B14F-4D97-AF65-F5344CB8AC3E}">
        <p14:creationId xmlns:p14="http://schemas.microsoft.com/office/powerpoint/2010/main" val="2184881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1097280" fontAlgn="base">
              <a:spcBef>
                <a:spcPct val="0"/>
              </a:spcBef>
              <a:spcAft>
                <a:spcPct val="0"/>
              </a:spcAft>
              <a:defRPr/>
            </a:pPr>
            <a:fld id="{7798C240-34E5-4315-A60F-F85A5EE3125A}" type="datetime1">
              <a:rPr lang="zh-CN" altLang="en-US" sz="1600">
                <a:solidFill>
                  <a:srgbClr val="696464"/>
                </a:solidFill>
                <a:latin typeface="Times New Roman" panose="02020503050405090304" pitchFamily="18" charset="0"/>
                <a:ea typeface="宋体" pitchFamily="2" charset="-122"/>
              </a:rPr>
              <a:t>2024/11/28</a:t>
            </a:fld>
            <a:endParaRPr lang="en-US" altLang="zh-CN" sz="1600" dirty="0">
              <a:solidFill>
                <a:srgbClr val="696464"/>
              </a:solidFill>
              <a:latin typeface="Times New Roman" panose="02020503050405090304" pitchFamily="18" charset="0"/>
              <a:ea typeface="宋体" pitchFamily="2" charset="-122"/>
            </a:endParaRPr>
          </a:p>
        </p:txBody>
      </p:sp>
      <p:sp>
        <p:nvSpPr>
          <p:cNvPr id="2" name="Footer Placeholder 4">
            <a:extLst>
              <a:ext uri="{FF2B5EF4-FFF2-40B4-BE49-F238E27FC236}">
                <a16:creationId xmlns:a16="http://schemas.microsoft.com/office/drawing/2014/main" id="{7BBB03E0-1363-8799-F044-6484D0B007C3}"/>
              </a:ext>
            </a:extLst>
          </p:cNvPr>
          <p:cNvSpPr>
            <a:spLocks noGrp="1"/>
          </p:cNvSpPr>
          <p:nvPr>
            <p:ph type="ftr" sz="quarter" idx="11"/>
          </p:nvPr>
        </p:nvSpPr>
        <p:spPr>
          <a:xfrm>
            <a:off x="899353" y="6353810"/>
            <a:ext cx="5283200" cy="457200"/>
          </a:xfrm>
        </p:spPr>
        <p:txBody>
          <a:bodyPr/>
          <a:lstStyle/>
          <a:p>
            <a:pPr defTabSz="1097280" fontAlgn="base">
              <a:spcBef>
                <a:spcPct val="0"/>
              </a:spcBef>
              <a:spcAft>
                <a:spcPct val="0"/>
              </a:spcAft>
              <a:defRPr/>
            </a:pPr>
            <a:r>
              <a:rPr lang="zh-CN" altLang="en-US" sz="1600" dirty="0">
                <a:solidFill>
                  <a:srgbClr val="696464"/>
                </a:solidFill>
                <a:latin typeface="Times New Roman" panose="02020503050405090304" pitchFamily="18" charset="0"/>
                <a:ea typeface="宋体" pitchFamily="2" charset="-122"/>
              </a:rPr>
              <a:t>智能与计算学部</a:t>
            </a:r>
            <a:endParaRPr lang="en-US" altLang="zh-CN" sz="1600" dirty="0">
              <a:solidFill>
                <a:srgbClr val="696464"/>
              </a:solidFill>
              <a:latin typeface="Times New Roman" panose="02020503050405090304" pitchFamily="18" charset="0"/>
              <a:ea typeface="宋体" pitchFamily="2" charset="-122"/>
            </a:endParaRPr>
          </a:p>
        </p:txBody>
      </p:sp>
      <p:sp>
        <p:nvSpPr>
          <p:cNvPr id="6" name="Slide Number Placeholder 5"/>
          <p:cNvSpPr>
            <a:spLocks noGrp="1"/>
          </p:cNvSpPr>
          <p:nvPr>
            <p:ph type="sldNum" sz="quarter" idx="12"/>
          </p:nvPr>
        </p:nvSpPr>
        <p:spPr/>
        <p:txBody>
          <a:bodyPr/>
          <a:lstStyle/>
          <a:p>
            <a:pPr defTabSz="1097280" fontAlgn="base">
              <a:spcBef>
                <a:spcPct val="0"/>
              </a:spcBef>
              <a:spcAft>
                <a:spcPct val="0"/>
              </a:spcAft>
              <a:defRPr/>
            </a:pPr>
            <a:fld id="{BD75371B-78B0-4DB1-8223-90A7C34FE8C5}" type="slidenum">
              <a:rPr lang="en-US" altLang="zh-CN" sz="1600">
                <a:latin typeface="Franklin Gothic Book"/>
                <a:ea typeface="幼圆" pitchFamily="49" charset="-122"/>
              </a:rPr>
              <a:t>8</a:t>
            </a:fld>
            <a:endParaRPr lang="en-US" altLang="zh-CN" sz="1600" dirty="0">
              <a:latin typeface="Franklin Gothic Book"/>
              <a:ea typeface="幼圆" pitchFamily="49" charset="-122"/>
            </a:endParaRPr>
          </a:p>
        </p:txBody>
      </p:sp>
      <p:sp>
        <p:nvSpPr>
          <p:cNvPr id="5" name="文本框 4">
            <a:extLst>
              <a:ext uri="{FF2B5EF4-FFF2-40B4-BE49-F238E27FC236}">
                <a16:creationId xmlns:a16="http://schemas.microsoft.com/office/drawing/2014/main" id="{87E742CB-A4AF-F0A1-1C45-E9D6083C0643}"/>
              </a:ext>
            </a:extLst>
          </p:cNvPr>
          <p:cNvSpPr txBox="1"/>
          <p:nvPr>
            <p:custDataLst>
              <p:tags r:id="rId1"/>
            </p:custDataLst>
          </p:nvPr>
        </p:nvSpPr>
        <p:spPr>
          <a:xfrm>
            <a:off x="622934" y="1196975"/>
            <a:ext cx="11017682" cy="5013039"/>
          </a:xfrm>
          <a:prstGeom prst="rect">
            <a:avLst/>
          </a:prstGeom>
          <a:noFill/>
        </p:spPr>
        <p:txBody>
          <a:bodyPr wrap="square" rtlCol="0" anchor="t">
            <a:spAutoFit/>
          </a:bodyPr>
          <a:lstStyle/>
          <a:p>
            <a:pPr marL="342900" indent="-342900" fontAlgn="auto">
              <a:lnSpc>
                <a:spcPct val="150000"/>
              </a:lnSpc>
              <a:buClr>
                <a:srgbClr val="D34817"/>
              </a:buClr>
              <a:buFont typeface="Wingdings" panose="05000000000000000000" charset="0"/>
              <a:buChar char=""/>
            </a:pPr>
            <a:endParaRPr lang="zh-CN" altLang="en-US" sz="2400" dirty="0">
              <a:latin typeface="Times New Roman" panose="02020603050405020304" pitchFamily="18" charset="0"/>
              <a:ea typeface="微软雅黑" charset="0"/>
              <a:cs typeface="Times New Roman" panose="02020603050405020304" pitchFamily="18" charset="0"/>
              <a:sym typeface="+mn-ea"/>
            </a:endParaRPr>
          </a:p>
          <a:p>
            <a:pPr marL="342900" indent="-342900">
              <a:lnSpc>
                <a:spcPct val="150000"/>
              </a:lnSpc>
              <a:buClr>
                <a:srgbClr val="D34817"/>
              </a:buClr>
              <a:buFont typeface="Wingdings" panose="05000000000000000000" charset="0"/>
              <a:buChar char=""/>
            </a:pPr>
            <a:r>
              <a:rPr lang="en-US" altLang="zh-CN" sz="2400" dirty="0">
                <a:latin typeface="Times New Roman" panose="02020603050405020304" pitchFamily="18" charset="0"/>
                <a:ea typeface="Microsoft YaHei" panose="020B0503020204020204" pitchFamily="34" charset="-122"/>
                <a:cs typeface="Times New Roman" panose="02020603050405020304" pitchFamily="18" charset="0"/>
                <a:sym typeface="+mn-ea"/>
              </a:rPr>
              <a:t>4. </a:t>
            </a:r>
            <a:r>
              <a:rPr lang="zh-CN" altLang="en-US"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为了填充空数组的像素值，我们将使用沿</a:t>
            </a:r>
            <a:r>
              <a:rPr lang="en-US" altLang="zh-CN"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2</a:t>
            </a:r>
            <a:r>
              <a:rPr lang="zh-CN" altLang="en-US"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个维度运行的</a:t>
            </a:r>
            <a:r>
              <a:rPr lang="en-US" altLang="zh-CN"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2</a:t>
            </a:r>
            <a:r>
              <a:rPr lang="zh-CN" altLang="en-US"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个</a:t>
            </a:r>
            <a:r>
              <a:rPr lang="en-US" altLang="zh-CN"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for</a:t>
            </a:r>
            <a:r>
              <a:rPr lang="zh-CN" altLang="en-US"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循环遍历像素。</a:t>
            </a:r>
            <a:endParaRPr lang="en-US" altLang="zh-CN"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endParaRPr>
          </a:p>
          <a:p>
            <a:pPr marL="342900" indent="-342900">
              <a:lnSpc>
                <a:spcPct val="150000"/>
              </a:lnSpc>
              <a:buClr>
                <a:srgbClr val="D34817"/>
              </a:buClr>
              <a:buFont typeface="Wingdings" panose="05000000000000000000" charset="0"/>
              <a:buChar char=""/>
            </a:pPr>
            <a:r>
              <a:rPr lang="en-US" altLang="zh-CN" sz="2400" dirty="0">
                <a:solidFill>
                  <a:srgbClr val="242424"/>
                </a:solidFill>
                <a:latin typeface="Times New Roman" panose="02020603050405020304" pitchFamily="18" charset="0"/>
                <a:ea typeface="Microsoft YaHei" panose="020B0503020204020204" pitchFamily="34" charset="-122"/>
                <a:cs typeface="Times New Roman" panose="02020603050405020304" pitchFamily="18" charset="0"/>
              </a:rPr>
              <a:t>5. </a:t>
            </a:r>
            <a:r>
              <a:rPr lang="zh-CN" altLang="en-US"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要估计新数组中的像素值，我们需要将其坐标值映射回原始图像数组。这是通过将坐标值</a:t>
            </a:r>
            <a:r>
              <a:rPr lang="en-US" altLang="zh-CN" sz="2400" b="0" dirty="0" err="1">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i,j</a:t>
            </a:r>
            <a:r>
              <a:rPr lang="zh-CN" altLang="en-US"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与相应维度的缩放因子相乘来获得</a:t>
            </a:r>
            <a:r>
              <a:rPr lang="en-US" altLang="zh-CN"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x</a:t>
            </a:r>
            <a:r>
              <a:rPr lang="zh-CN" altLang="en-US"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和</a:t>
            </a:r>
            <a:r>
              <a:rPr lang="en-US" altLang="zh-CN"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y</a:t>
            </a:r>
            <a:r>
              <a:rPr lang="zh-CN" altLang="en-US"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值来实现的。</a:t>
            </a:r>
            <a:endParaRPr lang="en-US" altLang="zh-CN" sz="2400" dirty="0">
              <a:solidFill>
                <a:srgbClr val="242424"/>
              </a:solidFill>
              <a:latin typeface="Times New Roman" panose="02020603050405020304" pitchFamily="18" charset="0"/>
              <a:ea typeface="Microsoft YaHei" panose="020B0503020204020204" pitchFamily="34" charset="-122"/>
              <a:cs typeface="Times New Roman" panose="02020603050405020304" pitchFamily="18" charset="0"/>
            </a:endParaRPr>
          </a:p>
          <a:p>
            <a:pPr marL="342900" indent="-342900">
              <a:lnSpc>
                <a:spcPct val="150000"/>
              </a:lnSpc>
              <a:buClr>
                <a:srgbClr val="D34817"/>
              </a:buClr>
              <a:buFont typeface="Wingdings" panose="05000000000000000000" charset="0"/>
              <a:buChar char=""/>
            </a:pPr>
            <a:r>
              <a:rPr lang="en-US" altLang="zh-CN"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6. </a:t>
            </a:r>
            <a:r>
              <a:rPr lang="zh-CN" altLang="en-US"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回想一下，要使用双线性插值估计像素值，我们需要原始图像中 </a:t>
            </a:r>
            <a:r>
              <a:rPr lang="en-US" altLang="zh-CN"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4 </a:t>
            </a:r>
            <a:r>
              <a:rPr lang="zh-CN" altLang="en-US"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个相邻像素的值。因此，现在我们计算 </a:t>
            </a:r>
            <a:r>
              <a:rPr lang="en-US" altLang="zh-CN"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4 </a:t>
            </a:r>
            <a:r>
              <a:rPr lang="zh-CN" altLang="en-US"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个相邻像素的坐标值。（注意：在计算上限值时，重要的是确保其值保持在 </a:t>
            </a:r>
            <a:r>
              <a:rPr lang="en-US" altLang="zh-CN"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(0</a:t>
            </a:r>
            <a:r>
              <a:rPr lang="zh-CN" altLang="en-US"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到</a:t>
            </a:r>
            <a:r>
              <a:rPr lang="en-US" altLang="zh-CN"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old_h-1) </a:t>
            </a:r>
            <a:r>
              <a:rPr lang="zh-CN" altLang="en-US"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和 </a:t>
            </a:r>
            <a:r>
              <a:rPr lang="en-US" altLang="zh-CN"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(0 </a:t>
            </a:r>
            <a:r>
              <a:rPr lang="zh-CN" altLang="en-US"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到</a:t>
            </a:r>
            <a:r>
              <a:rPr lang="en-US" altLang="zh-CN"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old_w-1) </a:t>
            </a:r>
            <a:r>
              <a:rPr lang="zh-CN" altLang="en-US"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范围内，以避免 </a:t>
            </a:r>
            <a:r>
              <a:rPr lang="en-US" altLang="zh-CN" sz="2400" b="0" dirty="0" err="1">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IndexError</a:t>
            </a:r>
            <a:r>
              <a:rPr lang="zh-CN" altLang="en-US" sz="2400" b="0" dirty="0">
                <a:solidFill>
                  <a:srgbClr val="242424"/>
                </a:solidFill>
                <a:effectLst/>
                <a:latin typeface="Times New Roman" panose="02020603050405020304" pitchFamily="18" charset="0"/>
                <a:ea typeface="Microsoft YaHei" panose="020B0503020204020204" pitchFamily="34" charset="-122"/>
                <a:cs typeface="Times New Roman" panose="02020603050405020304" pitchFamily="18" charset="0"/>
              </a:rPr>
              <a:t>。</a:t>
            </a:r>
          </a:p>
          <a:p>
            <a:pPr marL="342900" indent="-342900" fontAlgn="auto">
              <a:lnSpc>
                <a:spcPct val="150000"/>
              </a:lnSpc>
              <a:buClr>
                <a:srgbClr val="D34817"/>
              </a:buClr>
              <a:buFont typeface="Wingdings" panose="05000000000000000000" charset="0"/>
              <a:buChar char=""/>
            </a:pPr>
            <a:endParaRPr lang="zh-CN" altLang="en-US" sz="2400" dirty="0">
              <a:latin typeface="微软雅黑" charset="0"/>
              <a:ea typeface="微软雅黑" charset="0"/>
              <a:cs typeface="微软雅黑" charset="0"/>
              <a:sym typeface="+mn-ea"/>
            </a:endParaRPr>
          </a:p>
        </p:txBody>
      </p:sp>
      <p:sp>
        <p:nvSpPr>
          <p:cNvPr id="3" name="Title 1">
            <a:extLst>
              <a:ext uri="{FF2B5EF4-FFF2-40B4-BE49-F238E27FC236}">
                <a16:creationId xmlns:a16="http://schemas.microsoft.com/office/drawing/2014/main" id="{2A9ECF54-5078-57EA-157C-4A14478CF9C0}"/>
              </a:ext>
            </a:extLst>
          </p:cNvPr>
          <p:cNvSpPr>
            <a:spLocks noGrp="1"/>
          </p:cNvSpPr>
          <p:nvPr>
            <p:ph type="title"/>
          </p:nvPr>
        </p:nvSpPr>
        <p:spPr>
          <a:xfrm>
            <a:off x="407671" y="60818"/>
            <a:ext cx="4608210" cy="1028700"/>
          </a:xfrm>
        </p:spPr>
        <p:txBody>
          <a:bodyPr/>
          <a:lstStyle/>
          <a:p>
            <a:r>
              <a:rPr lang="zh-CN" altLang="en-US" sz="4320" b="1" dirty="0">
                <a:solidFill>
                  <a:schemeClr val="tx1"/>
                </a:solidFill>
                <a:latin typeface="Microsoft YaHei" panose="020B0503020204020204" pitchFamily="34" charset="-122"/>
                <a:ea typeface="Microsoft YaHei" panose="020B0503020204020204" pitchFamily="34" charset="-122"/>
              </a:rPr>
              <a:t>实验二：图像插值</a:t>
            </a:r>
          </a:p>
        </p:txBody>
      </p:sp>
      <p:sp>
        <p:nvSpPr>
          <p:cNvPr id="9" name="内容占位符 9">
            <a:extLst>
              <a:ext uri="{FF2B5EF4-FFF2-40B4-BE49-F238E27FC236}">
                <a16:creationId xmlns:a16="http://schemas.microsoft.com/office/drawing/2014/main" id="{BD138A2F-C7A5-68FC-8157-F9545D002E6B}"/>
              </a:ext>
            </a:extLst>
          </p:cNvPr>
          <p:cNvSpPr txBox="1">
            <a:spLocks/>
          </p:cNvSpPr>
          <p:nvPr>
            <p:custDataLst>
              <p:tags r:id="rId2"/>
            </p:custDataLst>
          </p:nvPr>
        </p:nvSpPr>
        <p:spPr bwMode="auto">
          <a:xfrm>
            <a:off x="407670" y="981075"/>
            <a:ext cx="3966845" cy="816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7330" indent="-227330" algn="l" rtl="0" eaLnBrk="0" fontAlgn="base" hangingPunct="0">
              <a:spcBef>
                <a:spcPts val="475"/>
              </a:spcBef>
              <a:spcAft>
                <a:spcPct val="0"/>
              </a:spcAft>
              <a:buClr>
                <a:schemeClr val="accent1"/>
              </a:buClr>
              <a:buSzPct val="85000"/>
              <a:buFont typeface="Wingdings 2" panose="05020102010507070707" pitchFamily="18" charset="2"/>
              <a:buChar char=""/>
              <a:defRPr sz="2100" kern="1200">
                <a:solidFill>
                  <a:schemeClr val="tx1"/>
                </a:solidFill>
                <a:latin typeface="+mn-lt"/>
                <a:ea typeface="+mn-ea"/>
                <a:cs typeface="+mn-cs"/>
              </a:defRPr>
            </a:lvl1pPr>
            <a:lvl2pPr marL="455930" indent="-189230" algn="l" rtl="0" eaLnBrk="0" fontAlgn="base" hangingPunct="0">
              <a:spcBef>
                <a:spcPts val="315"/>
              </a:spcBef>
              <a:spcAft>
                <a:spcPct val="0"/>
              </a:spcAft>
              <a:buClr>
                <a:schemeClr val="accent2"/>
              </a:buClr>
              <a:buSzPct val="85000"/>
              <a:buFont typeface="Wingdings 2" panose="05020102010507070707" pitchFamily="18" charset="2"/>
              <a:buChar char=""/>
              <a:defRPr sz="2000" kern="1200">
                <a:solidFill>
                  <a:schemeClr val="tx1"/>
                </a:solidFill>
                <a:latin typeface="+mn-lt"/>
                <a:ea typeface="+mn-ea"/>
                <a:cs typeface="+mn-cs"/>
              </a:defRPr>
            </a:lvl2pPr>
            <a:lvl3pPr marL="684530" indent="-189230" algn="l" rtl="0" eaLnBrk="0" fontAlgn="base" hangingPunct="0">
              <a:spcBef>
                <a:spcPts val="315"/>
              </a:spcBef>
              <a:spcAft>
                <a:spcPct val="0"/>
              </a:spcAft>
              <a:buClr>
                <a:srgbClr val="E6B1AB"/>
              </a:buClr>
              <a:buSzPct val="85000"/>
              <a:buFont typeface="Wingdings 2" panose="05020102010507070707" pitchFamily="18" charset="2"/>
              <a:buChar char=""/>
              <a:defRPr sz="1600" kern="1200">
                <a:solidFill>
                  <a:schemeClr val="tx1"/>
                </a:solidFill>
                <a:latin typeface="+mn-lt"/>
                <a:ea typeface="+mn-ea"/>
                <a:cs typeface="+mn-cs"/>
              </a:defRPr>
            </a:lvl3pPr>
            <a:lvl4pPr marL="913130" indent="-189230" algn="l" rtl="0" eaLnBrk="0" fontAlgn="base" hangingPunct="0">
              <a:spcBef>
                <a:spcPts val="315"/>
              </a:spcBef>
              <a:spcAft>
                <a:spcPct val="0"/>
              </a:spcAft>
              <a:buClr>
                <a:srgbClr val="A28E6A"/>
              </a:buClr>
              <a:buSzPct val="80000"/>
              <a:buFont typeface="Wingdings 2" panose="05020102010507070707" pitchFamily="18" charset="2"/>
              <a:buChar char=""/>
              <a:defRPr sz="1600" kern="1200">
                <a:solidFill>
                  <a:schemeClr val="tx1"/>
                </a:solidFill>
                <a:latin typeface="+mn-lt"/>
                <a:ea typeface="+mn-ea"/>
                <a:cs typeface="+mn-cs"/>
              </a:defRPr>
            </a:lvl4pPr>
            <a:lvl5pPr marL="1141730" indent="-189230" algn="l" rtl="0" eaLnBrk="0" fontAlgn="base" hangingPunct="0">
              <a:spcBef>
                <a:spcPts val="315"/>
              </a:spcBef>
              <a:spcAft>
                <a:spcPct val="0"/>
              </a:spcAft>
              <a:buClr>
                <a:srgbClr val="A28E6A"/>
              </a:buClr>
              <a:buChar char="o"/>
              <a:defRPr sz="1600" kern="1200">
                <a:solidFill>
                  <a:schemeClr val="tx1"/>
                </a:solidFill>
                <a:latin typeface="+mn-lt"/>
                <a:ea typeface="+mn-ea"/>
                <a:cs typeface="+mn-cs"/>
              </a:defRPr>
            </a:lvl5pPr>
            <a:lvl6pPr marL="1371600" indent="-190500" algn="l" rtl="0" eaLnBrk="1" latinLnBrk="0" hangingPunct="1">
              <a:spcBef>
                <a:spcPts val="310"/>
              </a:spcBef>
              <a:buClr>
                <a:schemeClr val="accent3"/>
              </a:buClr>
              <a:buChar char="•"/>
              <a:defRPr kumimoji="0" sz="1500" kern="1200" baseline="0">
                <a:solidFill>
                  <a:schemeClr val="tx1"/>
                </a:solidFill>
                <a:latin typeface="+mn-lt"/>
                <a:ea typeface="+mn-ea"/>
                <a:cs typeface="+mn-cs"/>
              </a:defRPr>
            </a:lvl6pPr>
            <a:lvl7pPr marL="1600200" indent="-190500" algn="l" rtl="0" eaLnBrk="1" latinLnBrk="0" hangingPunct="1">
              <a:spcBef>
                <a:spcPts val="310"/>
              </a:spcBef>
              <a:buClr>
                <a:schemeClr val="accent2"/>
              </a:buClr>
              <a:buChar char="•"/>
              <a:defRPr kumimoji="0" sz="1500" kern="1200">
                <a:solidFill>
                  <a:schemeClr val="tx1"/>
                </a:solidFill>
                <a:latin typeface="+mn-lt"/>
                <a:ea typeface="+mn-ea"/>
                <a:cs typeface="+mn-cs"/>
              </a:defRPr>
            </a:lvl7pPr>
            <a:lvl8pPr marL="1828800" indent="-190500" algn="l" rtl="0" eaLnBrk="1" latinLnBrk="0" hangingPunct="1">
              <a:spcBef>
                <a:spcPts val="310"/>
              </a:spcBef>
              <a:buClr>
                <a:schemeClr val="accent1">
                  <a:tint val="60000"/>
                </a:schemeClr>
              </a:buClr>
              <a:buChar char="•"/>
              <a:defRPr kumimoji="0" sz="1500" kern="1200">
                <a:solidFill>
                  <a:schemeClr val="tx1"/>
                </a:solidFill>
                <a:latin typeface="+mn-lt"/>
                <a:ea typeface="+mn-ea"/>
                <a:cs typeface="+mn-cs"/>
              </a:defRPr>
            </a:lvl8pPr>
            <a:lvl9pPr marL="2057400" indent="-190500" algn="l" rtl="0" eaLnBrk="1" latinLnBrk="0" hangingPunct="1">
              <a:spcBef>
                <a:spcPts val="310"/>
              </a:spcBef>
              <a:buClr>
                <a:schemeClr val="accent2">
                  <a:tint val="60000"/>
                </a:schemeClr>
              </a:buClr>
              <a:buChar char="•"/>
              <a:defRPr kumimoji="0" sz="1500" kern="1200">
                <a:solidFill>
                  <a:schemeClr val="tx1"/>
                </a:solidFill>
                <a:latin typeface="+mn-lt"/>
                <a:ea typeface="+mn-ea"/>
                <a:cs typeface="+mn-cs"/>
              </a:defRPr>
            </a:lvl9pPr>
          </a:lstStyle>
          <a:p>
            <a:pPr marL="0" indent="0">
              <a:lnSpc>
                <a:spcPct val="150000"/>
              </a:lnSpc>
              <a:spcBef>
                <a:spcPts val="600"/>
              </a:spcBef>
              <a:buFont typeface="Wingdings 2" panose="05020102010507070707" pitchFamily="18" charset="2"/>
              <a:buNone/>
            </a:pPr>
            <a:r>
              <a:rPr lang="zh-CN" altLang="en-US" sz="2880" b="1" dirty="0">
                <a:latin typeface="Microsoft YaHei" panose="020B0503020204020204" pitchFamily="34" charset="-122"/>
                <a:ea typeface="Microsoft YaHei" panose="020B0503020204020204" pitchFamily="34" charset="-122"/>
              </a:rPr>
              <a:t>双线性插值实验步骤：</a:t>
            </a:r>
          </a:p>
        </p:txBody>
      </p:sp>
    </p:spTree>
    <p:extLst>
      <p:ext uri="{BB962C8B-B14F-4D97-AF65-F5344CB8AC3E}">
        <p14:creationId xmlns:p14="http://schemas.microsoft.com/office/powerpoint/2010/main" val="4291461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pPr defTabSz="1097280" fontAlgn="base">
              <a:spcBef>
                <a:spcPct val="0"/>
              </a:spcBef>
              <a:spcAft>
                <a:spcPct val="0"/>
              </a:spcAft>
              <a:defRPr/>
            </a:pPr>
            <a:fld id="{7798C240-34E5-4315-A60F-F85A5EE3125A}" type="datetime1">
              <a:rPr lang="zh-CN" altLang="en-US" sz="1600">
                <a:solidFill>
                  <a:srgbClr val="696464"/>
                </a:solidFill>
                <a:latin typeface="Times New Roman" panose="02020503050405090304" pitchFamily="18" charset="0"/>
                <a:ea typeface="宋体" pitchFamily="2" charset="-122"/>
              </a:rPr>
              <a:t>2024/11/28</a:t>
            </a:fld>
            <a:endParaRPr lang="en-US" altLang="zh-CN" sz="1600" dirty="0">
              <a:solidFill>
                <a:srgbClr val="696464"/>
              </a:solidFill>
              <a:latin typeface="Times New Roman" panose="02020503050405090304" pitchFamily="18" charset="0"/>
              <a:ea typeface="宋体" pitchFamily="2" charset="-122"/>
            </a:endParaRPr>
          </a:p>
        </p:txBody>
      </p:sp>
      <p:sp>
        <p:nvSpPr>
          <p:cNvPr id="2" name="Footer Placeholder 4">
            <a:extLst>
              <a:ext uri="{FF2B5EF4-FFF2-40B4-BE49-F238E27FC236}">
                <a16:creationId xmlns:a16="http://schemas.microsoft.com/office/drawing/2014/main" id="{7BBB03E0-1363-8799-F044-6484D0B007C3}"/>
              </a:ext>
            </a:extLst>
          </p:cNvPr>
          <p:cNvSpPr>
            <a:spLocks noGrp="1"/>
          </p:cNvSpPr>
          <p:nvPr>
            <p:ph type="ftr" sz="quarter" idx="11"/>
          </p:nvPr>
        </p:nvSpPr>
        <p:spPr>
          <a:xfrm>
            <a:off x="899353" y="6353810"/>
            <a:ext cx="5283200" cy="457200"/>
          </a:xfrm>
        </p:spPr>
        <p:txBody>
          <a:bodyPr/>
          <a:lstStyle/>
          <a:p>
            <a:pPr defTabSz="1097280" fontAlgn="base">
              <a:spcBef>
                <a:spcPct val="0"/>
              </a:spcBef>
              <a:spcAft>
                <a:spcPct val="0"/>
              </a:spcAft>
              <a:defRPr/>
            </a:pPr>
            <a:r>
              <a:rPr lang="zh-CN" altLang="en-US" sz="1600" dirty="0">
                <a:solidFill>
                  <a:srgbClr val="696464"/>
                </a:solidFill>
                <a:latin typeface="Times New Roman" panose="02020503050405090304" pitchFamily="18" charset="0"/>
                <a:ea typeface="宋体" pitchFamily="2" charset="-122"/>
              </a:rPr>
              <a:t>智能与计算学部</a:t>
            </a:r>
            <a:endParaRPr lang="en-US" altLang="zh-CN" sz="1600" dirty="0">
              <a:solidFill>
                <a:srgbClr val="696464"/>
              </a:solidFill>
              <a:latin typeface="Times New Roman" panose="02020503050405090304" pitchFamily="18" charset="0"/>
              <a:ea typeface="宋体" pitchFamily="2" charset="-122"/>
            </a:endParaRPr>
          </a:p>
        </p:txBody>
      </p:sp>
      <p:sp>
        <p:nvSpPr>
          <p:cNvPr id="6" name="Slide Number Placeholder 5"/>
          <p:cNvSpPr>
            <a:spLocks noGrp="1"/>
          </p:cNvSpPr>
          <p:nvPr>
            <p:ph type="sldNum" sz="quarter" idx="12"/>
          </p:nvPr>
        </p:nvSpPr>
        <p:spPr/>
        <p:txBody>
          <a:bodyPr/>
          <a:lstStyle/>
          <a:p>
            <a:pPr defTabSz="1097280" fontAlgn="base">
              <a:spcBef>
                <a:spcPct val="0"/>
              </a:spcBef>
              <a:spcAft>
                <a:spcPct val="0"/>
              </a:spcAft>
              <a:defRPr/>
            </a:pPr>
            <a:fld id="{BD75371B-78B0-4DB1-8223-90A7C34FE8C5}" type="slidenum">
              <a:rPr lang="en-US" altLang="zh-CN" sz="1600">
                <a:latin typeface="Franklin Gothic Book"/>
                <a:ea typeface="幼圆" pitchFamily="49" charset="-122"/>
              </a:rPr>
              <a:t>9</a:t>
            </a:fld>
            <a:endParaRPr lang="en-US" altLang="zh-CN" sz="1600" dirty="0">
              <a:latin typeface="Franklin Gothic Book"/>
              <a:ea typeface="幼圆" pitchFamily="49" charset="-122"/>
            </a:endParaRPr>
          </a:p>
        </p:txBody>
      </p:sp>
      <p:pic>
        <p:nvPicPr>
          <p:cNvPr id="10" name="图片 9">
            <a:extLst>
              <a:ext uri="{FF2B5EF4-FFF2-40B4-BE49-F238E27FC236}">
                <a16:creationId xmlns:a16="http://schemas.microsoft.com/office/drawing/2014/main" id="{D737F218-7890-8A98-318E-9E6F11AC979B}"/>
              </a:ext>
            </a:extLst>
          </p:cNvPr>
          <p:cNvPicPr>
            <a:picLocks noChangeAspect="1"/>
          </p:cNvPicPr>
          <p:nvPr/>
        </p:nvPicPr>
        <p:blipFill>
          <a:blip r:embed="rId3"/>
          <a:stretch>
            <a:fillRect/>
          </a:stretch>
        </p:blipFill>
        <p:spPr>
          <a:xfrm>
            <a:off x="488314" y="2009775"/>
            <a:ext cx="11156023" cy="3867150"/>
          </a:xfrm>
          <a:prstGeom prst="rect">
            <a:avLst/>
          </a:prstGeom>
        </p:spPr>
      </p:pic>
      <p:sp>
        <p:nvSpPr>
          <p:cNvPr id="3" name="Title 1">
            <a:extLst>
              <a:ext uri="{FF2B5EF4-FFF2-40B4-BE49-F238E27FC236}">
                <a16:creationId xmlns:a16="http://schemas.microsoft.com/office/drawing/2014/main" id="{A818F792-BEF9-E73E-DD42-147A074F9651}"/>
              </a:ext>
            </a:extLst>
          </p:cNvPr>
          <p:cNvSpPr>
            <a:spLocks noGrp="1"/>
          </p:cNvSpPr>
          <p:nvPr>
            <p:ph type="title"/>
          </p:nvPr>
        </p:nvSpPr>
        <p:spPr>
          <a:xfrm>
            <a:off x="407671" y="60818"/>
            <a:ext cx="4608210" cy="1028700"/>
          </a:xfrm>
        </p:spPr>
        <p:txBody>
          <a:bodyPr/>
          <a:lstStyle/>
          <a:p>
            <a:r>
              <a:rPr lang="zh-CN" altLang="en-US" sz="4320" b="1" dirty="0">
                <a:solidFill>
                  <a:schemeClr val="tx1"/>
                </a:solidFill>
                <a:latin typeface="Microsoft YaHei" panose="020B0503020204020204" pitchFamily="34" charset="-122"/>
                <a:ea typeface="Microsoft YaHei" panose="020B0503020204020204" pitchFamily="34" charset="-122"/>
              </a:rPr>
              <a:t>实验二：图像插值</a:t>
            </a:r>
          </a:p>
        </p:txBody>
      </p:sp>
      <p:sp>
        <p:nvSpPr>
          <p:cNvPr id="8" name="内容占位符 9">
            <a:extLst>
              <a:ext uri="{FF2B5EF4-FFF2-40B4-BE49-F238E27FC236}">
                <a16:creationId xmlns:a16="http://schemas.microsoft.com/office/drawing/2014/main" id="{639F5DAE-8CE9-0F84-A373-2EC5DE37513D}"/>
              </a:ext>
            </a:extLst>
          </p:cNvPr>
          <p:cNvSpPr txBox="1">
            <a:spLocks/>
          </p:cNvSpPr>
          <p:nvPr>
            <p:custDataLst>
              <p:tags r:id="rId1"/>
            </p:custDataLst>
          </p:nvPr>
        </p:nvSpPr>
        <p:spPr bwMode="auto">
          <a:xfrm>
            <a:off x="407670" y="981075"/>
            <a:ext cx="3966845" cy="816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7330" indent="-227330" algn="l" rtl="0" eaLnBrk="0" fontAlgn="base" hangingPunct="0">
              <a:spcBef>
                <a:spcPts val="475"/>
              </a:spcBef>
              <a:spcAft>
                <a:spcPct val="0"/>
              </a:spcAft>
              <a:buClr>
                <a:schemeClr val="accent1"/>
              </a:buClr>
              <a:buSzPct val="85000"/>
              <a:buFont typeface="Wingdings 2" panose="05020102010507070707" pitchFamily="18" charset="2"/>
              <a:buChar char=""/>
              <a:defRPr sz="2100" kern="1200">
                <a:solidFill>
                  <a:schemeClr val="tx1"/>
                </a:solidFill>
                <a:latin typeface="+mn-lt"/>
                <a:ea typeface="+mn-ea"/>
                <a:cs typeface="+mn-cs"/>
              </a:defRPr>
            </a:lvl1pPr>
            <a:lvl2pPr marL="455930" indent="-189230" algn="l" rtl="0" eaLnBrk="0" fontAlgn="base" hangingPunct="0">
              <a:spcBef>
                <a:spcPts val="315"/>
              </a:spcBef>
              <a:spcAft>
                <a:spcPct val="0"/>
              </a:spcAft>
              <a:buClr>
                <a:schemeClr val="accent2"/>
              </a:buClr>
              <a:buSzPct val="85000"/>
              <a:buFont typeface="Wingdings 2" panose="05020102010507070707" pitchFamily="18" charset="2"/>
              <a:buChar char=""/>
              <a:defRPr sz="2000" kern="1200">
                <a:solidFill>
                  <a:schemeClr val="tx1"/>
                </a:solidFill>
                <a:latin typeface="+mn-lt"/>
                <a:ea typeface="+mn-ea"/>
                <a:cs typeface="+mn-cs"/>
              </a:defRPr>
            </a:lvl2pPr>
            <a:lvl3pPr marL="684530" indent="-189230" algn="l" rtl="0" eaLnBrk="0" fontAlgn="base" hangingPunct="0">
              <a:spcBef>
                <a:spcPts val="315"/>
              </a:spcBef>
              <a:spcAft>
                <a:spcPct val="0"/>
              </a:spcAft>
              <a:buClr>
                <a:srgbClr val="E6B1AB"/>
              </a:buClr>
              <a:buSzPct val="85000"/>
              <a:buFont typeface="Wingdings 2" panose="05020102010507070707" pitchFamily="18" charset="2"/>
              <a:buChar char=""/>
              <a:defRPr sz="1600" kern="1200">
                <a:solidFill>
                  <a:schemeClr val="tx1"/>
                </a:solidFill>
                <a:latin typeface="+mn-lt"/>
                <a:ea typeface="+mn-ea"/>
                <a:cs typeface="+mn-cs"/>
              </a:defRPr>
            </a:lvl3pPr>
            <a:lvl4pPr marL="913130" indent="-189230" algn="l" rtl="0" eaLnBrk="0" fontAlgn="base" hangingPunct="0">
              <a:spcBef>
                <a:spcPts val="315"/>
              </a:spcBef>
              <a:spcAft>
                <a:spcPct val="0"/>
              </a:spcAft>
              <a:buClr>
                <a:srgbClr val="A28E6A"/>
              </a:buClr>
              <a:buSzPct val="80000"/>
              <a:buFont typeface="Wingdings 2" panose="05020102010507070707" pitchFamily="18" charset="2"/>
              <a:buChar char=""/>
              <a:defRPr sz="1600" kern="1200">
                <a:solidFill>
                  <a:schemeClr val="tx1"/>
                </a:solidFill>
                <a:latin typeface="+mn-lt"/>
                <a:ea typeface="+mn-ea"/>
                <a:cs typeface="+mn-cs"/>
              </a:defRPr>
            </a:lvl4pPr>
            <a:lvl5pPr marL="1141730" indent="-189230" algn="l" rtl="0" eaLnBrk="0" fontAlgn="base" hangingPunct="0">
              <a:spcBef>
                <a:spcPts val="315"/>
              </a:spcBef>
              <a:spcAft>
                <a:spcPct val="0"/>
              </a:spcAft>
              <a:buClr>
                <a:srgbClr val="A28E6A"/>
              </a:buClr>
              <a:buChar char="o"/>
              <a:defRPr sz="1600" kern="1200">
                <a:solidFill>
                  <a:schemeClr val="tx1"/>
                </a:solidFill>
                <a:latin typeface="+mn-lt"/>
                <a:ea typeface="+mn-ea"/>
                <a:cs typeface="+mn-cs"/>
              </a:defRPr>
            </a:lvl5pPr>
            <a:lvl6pPr marL="1371600" indent="-190500" algn="l" rtl="0" eaLnBrk="1" latinLnBrk="0" hangingPunct="1">
              <a:spcBef>
                <a:spcPts val="310"/>
              </a:spcBef>
              <a:buClr>
                <a:schemeClr val="accent3"/>
              </a:buClr>
              <a:buChar char="•"/>
              <a:defRPr kumimoji="0" sz="1500" kern="1200" baseline="0">
                <a:solidFill>
                  <a:schemeClr val="tx1"/>
                </a:solidFill>
                <a:latin typeface="+mn-lt"/>
                <a:ea typeface="+mn-ea"/>
                <a:cs typeface="+mn-cs"/>
              </a:defRPr>
            </a:lvl6pPr>
            <a:lvl7pPr marL="1600200" indent="-190500" algn="l" rtl="0" eaLnBrk="1" latinLnBrk="0" hangingPunct="1">
              <a:spcBef>
                <a:spcPts val="310"/>
              </a:spcBef>
              <a:buClr>
                <a:schemeClr val="accent2"/>
              </a:buClr>
              <a:buChar char="•"/>
              <a:defRPr kumimoji="0" sz="1500" kern="1200">
                <a:solidFill>
                  <a:schemeClr val="tx1"/>
                </a:solidFill>
                <a:latin typeface="+mn-lt"/>
                <a:ea typeface="+mn-ea"/>
                <a:cs typeface="+mn-cs"/>
              </a:defRPr>
            </a:lvl7pPr>
            <a:lvl8pPr marL="1828800" indent="-190500" algn="l" rtl="0" eaLnBrk="1" latinLnBrk="0" hangingPunct="1">
              <a:spcBef>
                <a:spcPts val="310"/>
              </a:spcBef>
              <a:buClr>
                <a:schemeClr val="accent1">
                  <a:tint val="60000"/>
                </a:schemeClr>
              </a:buClr>
              <a:buChar char="•"/>
              <a:defRPr kumimoji="0" sz="1500" kern="1200">
                <a:solidFill>
                  <a:schemeClr val="tx1"/>
                </a:solidFill>
                <a:latin typeface="+mn-lt"/>
                <a:ea typeface="+mn-ea"/>
                <a:cs typeface="+mn-cs"/>
              </a:defRPr>
            </a:lvl8pPr>
            <a:lvl9pPr marL="2057400" indent="-190500" algn="l" rtl="0" eaLnBrk="1" latinLnBrk="0" hangingPunct="1">
              <a:spcBef>
                <a:spcPts val="310"/>
              </a:spcBef>
              <a:buClr>
                <a:schemeClr val="accent2">
                  <a:tint val="60000"/>
                </a:schemeClr>
              </a:buClr>
              <a:buChar char="•"/>
              <a:defRPr kumimoji="0" sz="1500" kern="1200">
                <a:solidFill>
                  <a:schemeClr val="tx1"/>
                </a:solidFill>
                <a:latin typeface="+mn-lt"/>
                <a:ea typeface="+mn-ea"/>
                <a:cs typeface="+mn-cs"/>
              </a:defRPr>
            </a:lvl9pPr>
          </a:lstStyle>
          <a:p>
            <a:pPr marL="0" indent="0">
              <a:lnSpc>
                <a:spcPct val="150000"/>
              </a:lnSpc>
              <a:spcBef>
                <a:spcPts val="600"/>
              </a:spcBef>
              <a:buFont typeface="Wingdings 2" panose="05020102010507070707" pitchFamily="18" charset="2"/>
              <a:buNone/>
            </a:pPr>
            <a:r>
              <a:rPr lang="zh-CN" altLang="en-US" sz="2880" b="1" dirty="0">
                <a:latin typeface="Microsoft YaHei" panose="020B0503020204020204" pitchFamily="34" charset="-122"/>
                <a:ea typeface="Microsoft YaHei" panose="020B0503020204020204" pitchFamily="34" charset="-122"/>
              </a:rPr>
              <a:t>双线性插值实验代码：</a:t>
            </a:r>
          </a:p>
        </p:txBody>
      </p:sp>
    </p:spTree>
    <p:extLst>
      <p:ext uri="{BB962C8B-B14F-4D97-AF65-F5344CB8AC3E}">
        <p14:creationId xmlns:p14="http://schemas.microsoft.com/office/powerpoint/2010/main" val="30854916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平衡">
  <a:themeElements>
    <a:clrScheme name="平衡">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平衡">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平衡">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641</TotalTime>
  <Words>1874</Words>
  <Application>Microsoft Macintosh PowerPoint</Application>
  <PresentationFormat>宽屏</PresentationFormat>
  <Paragraphs>191</Paragraphs>
  <Slides>23</Slides>
  <Notes>1</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23</vt:i4>
      </vt:variant>
    </vt:vector>
  </HeadingPairs>
  <TitlesOfParts>
    <vt:vector size="40" baseType="lpstr">
      <vt:lpstr>等线</vt:lpstr>
      <vt:lpstr>华文楷体</vt:lpstr>
      <vt:lpstr>华文楷体</vt:lpstr>
      <vt:lpstr>楷体</vt:lpstr>
      <vt:lpstr>Microsoft YaHei</vt:lpstr>
      <vt:lpstr>Microsoft YaHei</vt:lpstr>
      <vt:lpstr>source-serif-pro</vt:lpstr>
      <vt:lpstr>Arial</vt:lpstr>
      <vt:lpstr>Calibri</vt:lpstr>
      <vt:lpstr>Cambria Math</vt:lpstr>
      <vt:lpstr>Franklin Gothic Book</vt:lpstr>
      <vt:lpstr>Perpetua</vt:lpstr>
      <vt:lpstr>Times</vt:lpstr>
      <vt:lpstr>Times New Roman</vt:lpstr>
      <vt:lpstr>Wingdings</vt:lpstr>
      <vt:lpstr>Wingdings 2</vt:lpstr>
      <vt:lpstr>平衡</vt:lpstr>
      <vt:lpstr>数字图像处理</vt:lpstr>
      <vt:lpstr>实验二：图像插值</vt:lpstr>
      <vt:lpstr>实验二：图像插值</vt:lpstr>
      <vt:lpstr>PowerPoint 演示文稿</vt:lpstr>
      <vt:lpstr>实验二：图像插值</vt:lpstr>
      <vt:lpstr>实验二：图像插值</vt:lpstr>
      <vt:lpstr>实验二：图像插值</vt:lpstr>
      <vt:lpstr>实验二：图像插值</vt:lpstr>
      <vt:lpstr>实验二：图像插值</vt:lpstr>
      <vt:lpstr>实验二：图像插值</vt:lpstr>
      <vt:lpstr>实验二：图像插值</vt:lpstr>
      <vt:lpstr>实验二：图像插值</vt:lpstr>
      <vt:lpstr>实验二：图像插值</vt:lpstr>
      <vt:lpstr>实验二：图像插值</vt:lpstr>
      <vt:lpstr>实验二：图像插值</vt:lpstr>
      <vt:lpstr>实验二：图像插值</vt:lpstr>
      <vt:lpstr>实验二：图像插值</vt:lpstr>
      <vt:lpstr>实验二：图像插值</vt:lpstr>
      <vt:lpstr>实验二：图像插值</vt:lpstr>
      <vt:lpstr>实验二：图像插值</vt:lpstr>
      <vt:lpstr>实验二：图像插值</vt:lpstr>
      <vt:lpstr>实验二：图像插值</vt:lpstr>
      <vt:lpstr>实验二：图像插值</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模式识别导论</dc:title>
  <dc:creator>jsxu</dc:creator>
  <cp:lastModifiedBy>振伟 张</cp:lastModifiedBy>
  <cp:revision>1876</cp:revision>
  <dcterms:created xsi:type="dcterms:W3CDTF">2024-11-13T08:22:51Z</dcterms:created>
  <dcterms:modified xsi:type="dcterms:W3CDTF">2024-11-28T11:22:15Z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3EB1A14F6B20B52E8D573467CA0C77C0_43</vt:lpwstr>
  </property>
  <property fmtid="{D5CDD505-2E9C-101B-9397-08002B2CF9AE}" pid="3" name="KSOProductBuildVer">
    <vt:lpwstr>2052-6.13.1.8913</vt:lpwstr>
  </property>
</Properties>
</file>